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1" r:id="rId5"/>
  </p:sldMasterIdLst>
  <p:sldIdLst>
    <p:sldId id="256" r:id="rId6"/>
    <p:sldId id="257" r:id="rId7"/>
    <p:sldId id="259" r:id="rId8"/>
    <p:sldId id="260" r:id="rId9"/>
    <p:sldId id="261" r:id="rId10"/>
    <p:sldId id="262" r:id="rId11"/>
    <p:sldId id="263" r:id="rId12"/>
    <p:sldId id="264" r:id="rId13"/>
    <p:sldId id="265"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B1C40"/>
    <a:srgbClr val="C0863D"/>
    <a:srgbClr val="1E345D"/>
    <a:srgbClr val="8573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6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 Barry Parker" userId="27122f68-7ff6-498b-a268-17a5f0874146" providerId="ADAL" clId="{FABEADE2-22C5-462A-BABC-0BE763229FAC}"/>
    <pc:docChg chg="undo custSel delSld modSld">
      <pc:chgData name="Br Barry Parker" userId="27122f68-7ff6-498b-a268-17a5f0874146" providerId="ADAL" clId="{FABEADE2-22C5-462A-BABC-0BE763229FAC}" dt="2020-06-14T22:03:20.651" v="49" actId="47"/>
      <pc:docMkLst>
        <pc:docMk/>
      </pc:docMkLst>
      <pc:sldChg chg="modSp mod">
        <pc:chgData name="Br Barry Parker" userId="27122f68-7ff6-498b-a268-17a5f0874146" providerId="ADAL" clId="{FABEADE2-22C5-462A-BABC-0BE763229FAC}" dt="2020-06-12T11:59:08.908" v="18" actId="20577"/>
        <pc:sldMkLst>
          <pc:docMk/>
          <pc:sldMk cId="1472690351" sldId="256"/>
        </pc:sldMkLst>
        <pc:spChg chg="mod">
          <ac:chgData name="Br Barry Parker" userId="27122f68-7ff6-498b-a268-17a5f0874146" providerId="ADAL" clId="{FABEADE2-22C5-462A-BABC-0BE763229FAC}" dt="2020-06-12T11:59:08.908" v="18" actId="20577"/>
          <ac:spMkLst>
            <pc:docMk/>
            <pc:sldMk cId="1472690351" sldId="256"/>
            <ac:spMk id="3" creationId="{B9B13E95-5835-4FEF-B397-9B84850B7AF3}"/>
          </ac:spMkLst>
        </pc:spChg>
      </pc:sldChg>
      <pc:sldChg chg="addSp delSp modSp mod">
        <pc:chgData name="Br Barry Parker" userId="27122f68-7ff6-498b-a268-17a5f0874146" providerId="ADAL" clId="{FABEADE2-22C5-462A-BABC-0BE763229FAC}" dt="2020-06-14T20:30:53.217" v="47" actId="255"/>
        <pc:sldMkLst>
          <pc:docMk/>
          <pc:sldMk cId="3664274490" sldId="257"/>
        </pc:sldMkLst>
        <pc:spChg chg="mod">
          <ac:chgData name="Br Barry Parker" userId="27122f68-7ff6-498b-a268-17a5f0874146" providerId="ADAL" clId="{FABEADE2-22C5-462A-BABC-0BE763229FAC}" dt="2020-06-12T12:02:20.713" v="28"/>
          <ac:spMkLst>
            <pc:docMk/>
            <pc:sldMk cId="3664274490" sldId="257"/>
            <ac:spMk id="2" creationId="{00000000-0000-0000-0000-000000000000}"/>
          </ac:spMkLst>
        </pc:spChg>
        <pc:spChg chg="del">
          <ac:chgData name="Br Barry Parker" userId="27122f68-7ff6-498b-a268-17a5f0874146" providerId="ADAL" clId="{FABEADE2-22C5-462A-BABC-0BE763229FAC}" dt="2020-06-12T12:01:44.248" v="19" actId="478"/>
          <ac:spMkLst>
            <pc:docMk/>
            <pc:sldMk cId="3664274490" sldId="257"/>
            <ac:spMk id="5" creationId="{00000000-0000-0000-0000-000000000000}"/>
          </ac:spMkLst>
        </pc:spChg>
        <pc:spChg chg="del">
          <ac:chgData name="Br Barry Parker" userId="27122f68-7ff6-498b-a268-17a5f0874146" providerId="ADAL" clId="{FABEADE2-22C5-462A-BABC-0BE763229FAC}" dt="2020-06-12T12:02:09.870" v="24" actId="478"/>
          <ac:spMkLst>
            <pc:docMk/>
            <pc:sldMk cId="3664274490" sldId="257"/>
            <ac:spMk id="6" creationId="{00000000-0000-0000-0000-000000000000}"/>
          </ac:spMkLst>
        </pc:spChg>
        <pc:spChg chg="del mod">
          <ac:chgData name="Br Barry Parker" userId="27122f68-7ff6-498b-a268-17a5f0874146" providerId="ADAL" clId="{FABEADE2-22C5-462A-BABC-0BE763229FAC}" dt="2020-06-12T12:02:16.905" v="27" actId="478"/>
          <ac:spMkLst>
            <pc:docMk/>
            <pc:sldMk cId="3664274490" sldId="257"/>
            <ac:spMk id="7" creationId="{00000000-0000-0000-0000-000000000000}"/>
          </ac:spMkLst>
        </pc:spChg>
        <pc:spChg chg="add mod">
          <ac:chgData name="Br Barry Parker" userId="27122f68-7ff6-498b-a268-17a5f0874146" providerId="ADAL" clId="{FABEADE2-22C5-462A-BABC-0BE763229FAC}" dt="2020-06-14T20:30:53.217" v="47" actId="255"/>
          <ac:spMkLst>
            <pc:docMk/>
            <pc:sldMk cId="3664274490" sldId="257"/>
            <ac:spMk id="12" creationId="{E8E45C83-485A-4AA8-B9C5-75CE652AA2DD}"/>
          </ac:spMkLst>
        </pc:spChg>
        <pc:cxnChg chg="del mod">
          <ac:chgData name="Br Barry Parker" userId="27122f68-7ff6-498b-a268-17a5f0874146" providerId="ADAL" clId="{FABEADE2-22C5-462A-BABC-0BE763229FAC}" dt="2020-06-12T12:01:45.672" v="20" actId="478"/>
          <ac:cxnSpMkLst>
            <pc:docMk/>
            <pc:sldMk cId="3664274490" sldId="257"/>
            <ac:cxnSpMk id="9" creationId="{00000000-0000-0000-0000-000000000000}"/>
          </ac:cxnSpMkLst>
        </pc:cxnChg>
        <pc:cxnChg chg="del mod">
          <ac:chgData name="Br Barry Parker" userId="27122f68-7ff6-498b-a268-17a5f0874146" providerId="ADAL" clId="{FABEADE2-22C5-462A-BABC-0BE763229FAC}" dt="2020-06-12T12:02:11.345" v="25" actId="478"/>
          <ac:cxnSpMkLst>
            <pc:docMk/>
            <pc:sldMk cId="3664274490" sldId="257"/>
            <ac:cxnSpMk id="10" creationId="{00000000-0000-0000-0000-000000000000}"/>
          </ac:cxnSpMkLst>
        </pc:cxnChg>
      </pc:sldChg>
      <pc:sldChg chg="delSp">
        <pc:chgData name="Br Barry Parker" userId="27122f68-7ff6-498b-a268-17a5f0874146" providerId="ADAL" clId="{FABEADE2-22C5-462A-BABC-0BE763229FAC}" dt="2020-06-14T22:03:06.956" v="48" actId="478"/>
        <pc:sldMkLst>
          <pc:docMk/>
          <pc:sldMk cId="1185419261" sldId="265"/>
        </pc:sldMkLst>
        <pc:picChg chg="del">
          <ac:chgData name="Br Barry Parker" userId="27122f68-7ff6-498b-a268-17a5f0874146" providerId="ADAL" clId="{FABEADE2-22C5-462A-BABC-0BE763229FAC}" dt="2020-06-14T22:03:06.956" v="48" actId="478"/>
          <ac:picMkLst>
            <pc:docMk/>
            <pc:sldMk cId="1185419261" sldId="265"/>
            <ac:picMk id="1026" creationId="{00000000-0000-0000-0000-000000000000}"/>
          </ac:picMkLst>
        </pc:picChg>
      </pc:sldChg>
      <pc:sldChg chg="del">
        <pc:chgData name="Br Barry Parker" userId="27122f68-7ff6-498b-a268-17a5f0874146" providerId="ADAL" clId="{FABEADE2-22C5-462A-BABC-0BE763229FAC}" dt="2020-06-14T22:03:20.651" v="49" actId="47"/>
        <pc:sldMkLst>
          <pc:docMk/>
          <pc:sldMk cId="1997112774" sldId="267"/>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jpeg>
</file>

<file path=ppt/media/image26.jpeg>
</file>

<file path=ppt/media/image27.jpeg>
</file>

<file path=ppt/media/image28.jpeg>
</file>

<file path=ppt/media/image29.jpeg>
</file>

<file path=ppt/media/image3.gif>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l="-23000" t="-38000" r="-7000" b="-3000"/>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E7A2302-91AF-4BD1-9D24-5BAE8D947F60}"/>
              </a:ext>
            </a:extLst>
          </p:cNvPr>
          <p:cNvSpPr>
            <a:spLocks noGrp="1"/>
          </p:cNvSpPr>
          <p:nvPr>
            <p:ph type="subTitle" idx="1"/>
          </p:nvPr>
        </p:nvSpPr>
        <p:spPr>
          <a:xfrm>
            <a:off x="1008644" y="5111004"/>
            <a:ext cx="9144000" cy="1542452"/>
          </a:xfrm>
        </p:spPr>
        <p:txBody>
          <a:bodyPr anchor="ctr">
            <a:normAutofit/>
          </a:bodyPr>
          <a:lstStyle>
            <a:lvl1pPr marL="0" indent="0" algn="ctr">
              <a:buNone/>
              <a:defRPr sz="4800" b="1">
                <a:solidFill>
                  <a:srgbClr val="C0863D"/>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pic>
        <p:nvPicPr>
          <p:cNvPr id="9" name="Picture 8">
            <a:extLst>
              <a:ext uri="{FF2B5EF4-FFF2-40B4-BE49-F238E27FC236}">
                <a16:creationId xmlns:a16="http://schemas.microsoft.com/office/drawing/2014/main" id="{E4F257CE-D642-45A1-B9EA-947F76CD0DDA}"/>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10634106" y="4919324"/>
            <a:ext cx="1269290" cy="1642610"/>
          </a:xfrm>
          <a:prstGeom prst="rect">
            <a:avLst/>
          </a:prstGeom>
        </p:spPr>
      </p:pic>
      <p:sp>
        <p:nvSpPr>
          <p:cNvPr id="12" name="Title 11">
            <a:extLst>
              <a:ext uri="{FF2B5EF4-FFF2-40B4-BE49-F238E27FC236}">
                <a16:creationId xmlns:a16="http://schemas.microsoft.com/office/drawing/2014/main" id="{52FFC6A6-E692-44AA-BF1A-E840E4342173}"/>
              </a:ext>
            </a:extLst>
          </p:cNvPr>
          <p:cNvSpPr>
            <a:spLocks noGrp="1"/>
          </p:cNvSpPr>
          <p:nvPr>
            <p:ph type="title"/>
          </p:nvPr>
        </p:nvSpPr>
        <p:spPr>
          <a:xfrm>
            <a:off x="410577" y="457199"/>
            <a:ext cx="9144000" cy="3104145"/>
          </a:xfrm>
        </p:spPr>
        <p:txBody>
          <a:bodyPr anchor="t">
            <a:noAutofit/>
          </a:bodyPr>
          <a:lstStyle>
            <a:lvl1pPr algn="ctr">
              <a:defRPr sz="8000">
                <a:solidFill>
                  <a:schemeClr val="bg1"/>
                </a:solidFill>
                <a:latin typeface="+mn-lt"/>
              </a:defRPr>
            </a:lvl1pPr>
          </a:lstStyle>
          <a:p>
            <a:r>
              <a:rPr lang="en-US"/>
              <a:t>Click to edit Master title style</a:t>
            </a:r>
            <a:endParaRPr lang="en-AU"/>
          </a:p>
        </p:txBody>
      </p:sp>
    </p:spTree>
    <p:extLst>
      <p:ext uri="{BB962C8B-B14F-4D97-AF65-F5344CB8AC3E}">
        <p14:creationId xmlns:p14="http://schemas.microsoft.com/office/powerpoint/2010/main" val="3645456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7B2CB-B01B-4CD2-872C-3CCBE73B1B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4E5165E7-9DD7-49FB-853F-9B8AFF867A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1C90C255-901F-4355-AA6A-FE383CF702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964617-6B38-4394-8951-7A45D3EE3239}"/>
              </a:ext>
            </a:extLst>
          </p:cNvPr>
          <p:cNvSpPr>
            <a:spLocks noGrp="1"/>
          </p:cNvSpPr>
          <p:nvPr>
            <p:ph type="dt" sz="half" idx="10"/>
          </p:nvPr>
        </p:nvSpPr>
        <p:spPr>
          <a:xfrm>
            <a:off x="838200" y="6356350"/>
            <a:ext cx="2743200" cy="365125"/>
          </a:xfrm>
          <a:prstGeom prst="rect">
            <a:avLst/>
          </a:prstGeom>
        </p:spPr>
        <p:txBody>
          <a:bodyPr/>
          <a:lstStyle/>
          <a:p>
            <a:fld id="{4506B5CF-A647-4F88-A253-96CC72A00B76}" type="datetimeFigureOut">
              <a:rPr lang="en-AU" smtClean="0"/>
              <a:t>15/06/2020</a:t>
            </a:fld>
            <a:endParaRPr lang="en-AU"/>
          </a:p>
        </p:txBody>
      </p:sp>
      <p:sp>
        <p:nvSpPr>
          <p:cNvPr id="6" name="Footer Placeholder 5">
            <a:extLst>
              <a:ext uri="{FF2B5EF4-FFF2-40B4-BE49-F238E27FC236}">
                <a16:creationId xmlns:a16="http://schemas.microsoft.com/office/drawing/2014/main" id="{3F354C7E-3B82-410E-93CF-7DB253B04448}"/>
              </a:ext>
            </a:extLst>
          </p:cNvPr>
          <p:cNvSpPr>
            <a:spLocks noGrp="1"/>
          </p:cNvSpPr>
          <p:nvPr>
            <p:ph type="ftr" sz="quarter" idx="11"/>
          </p:nvPr>
        </p:nvSpPr>
        <p:spPr>
          <a:xfrm>
            <a:off x="4038600" y="6356350"/>
            <a:ext cx="4114800" cy="365125"/>
          </a:xfrm>
          <a:prstGeom prst="rect">
            <a:avLst/>
          </a:prstGeom>
        </p:spPr>
        <p:txBody>
          <a:bodyPr/>
          <a:lstStyle/>
          <a:p>
            <a:endParaRPr lang="en-AU"/>
          </a:p>
        </p:txBody>
      </p:sp>
      <p:sp>
        <p:nvSpPr>
          <p:cNvPr id="7" name="Slide Number Placeholder 6">
            <a:extLst>
              <a:ext uri="{FF2B5EF4-FFF2-40B4-BE49-F238E27FC236}">
                <a16:creationId xmlns:a16="http://schemas.microsoft.com/office/drawing/2014/main" id="{67A2E9F4-E619-4CF4-B8DC-A746FEDEA6E7}"/>
              </a:ext>
            </a:extLst>
          </p:cNvPr>
          <p:cNvSpPr>
            <a:spLocks noGrp="1"/>
          </p:cNvSpPr>
          <p:nvPr>
            <p:ph type="sldNum" sz="quarter" idx="12"/>
          </p:nvPr>
        </p:nvSpPr>
        <p:spPr>
          <a:xfrm>
            <a:off x="8610600" y="6356350"/>
            <a:ext cx="2743200" cy="365125"/>
          </a:xfrm>
          <a:prstGeom prst="rect">
            <a:avLst/>
          </a:prstGeom>
        </p:spPr>
        <p:txBody>
          <a:bodyPr/>
          <a:lstStyle/>
          <a:p>
            <a:fld id="{4AC3E0F0-E1FB-4F7B-81A6-C95EBFBFEF88}" type="slidenum">
              <a:rPr lang="en-AU" smtClean="0"/>
              <a:t>‹#›</a:t>
            </a:fld>
            <a:endParaRPr lang="en-AU"/>
          </a:p>
        </p:txBody>
      </p:sp>
    </p:spTree>
    <p:extLst>
      <p:ext uri="{BB962C8B-B14F-4D97-AF65-F5344CB8AC3E}">
        <p14:creationId xmlns:p14="http://schemas.microsoft.com/office/powerpoint/2010/main" val="42624023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l="-23000" t="-38000" r="-7000" b="-3000"/>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E7A2302-91AF-4BD1-9D24-5BAE8D947F60}"/>
              </a:ext>
            </a:extLst>
          </p:cNvPr>
          <p:cNvSpPr>
            <a:spLocks noGrp="1"/>
          </p:cNvSpPr>
          <p:nvPr>
            <p:ph type="subTitle" idx="1"/>
          </p:nvPr>
        </p:nvSpPr>
        <p:spPr>
          <a:xfrm>
            <a:off x="1008644" y="5111004"/>
            <a:ext cx="9144000" cy="1542452"/>
          </a:xfrm>
        </p:spPr>
        <p:txBody>
          <a:bodyPr anchor="ctr">
            <a:normAutofit/>
          </a:bodyPr>
          <a:lstStyle>
            <a:lvl1pPr marL="0" indent="0" algn="ctr">
              <a:buNone/>
              <a:defRPr sz="4800" b="1">
                <a:solidFill>
                  <a:srgbClr val="C0863D"/>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pic>
        <p:nvPicPr>
          <p:cNvPr id="9" name="Picture 8">
            <a:extLst>
              <a:ext uri="{FF2B5EF4-FFF2-40B4-BE49-F238E27FC236}">
                <a16:creationId xmlns:a16="http://schemas.microsoft.com/office/drawing/2014/main" id="{E4F257CE-D642-45A1-B9EA-947F76CD0DDA}"/>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10634106" y="4919324"/>
            <a:ext cx="1269290" cy="1642610"/>
          </a:xfrm>
          <a:prstGeom prst="rect">
            <a:avLst/>
          </a:prstGeom>
        </p:spPr>
      </p:pic>
      <p:sp>
        <p:nvSpPr>
          <p:cNvPr id="12" name="Title 11">
            <a:extLst>
              <a:ext uri="{FF2B5EF4-FFF2-40B4-BE49-F238E27FC236}">
                <a16:creationId xmlns:a16="http://schemas.microsoft.com/office/drawing/2014/main" id="{52FFC6A6-E692-44AA-BF1A-E840E4342173}"/>
              </a:ext>
            </a:extLst>
          </p:cNvPr>
          <p:cNvSpPr>
            <a:spLocks noGrp="1"/>
          </p:cNvSpPr>
          <p:nvPr>
            <p:ph type="title"/>
          </p:nvPr>
        </p:nvSpPr>
        <p:spPr>
          <a:xfrm>
            <a:off x="410577" y="457199"/>
            <a:ext cx="9144000" cy="3104145"/>
          </a:xfrm>
        </p:spPr>
        <p:txBody>
          <a:bodyPr anchor="t">
            <a:noAutofit/>
          </a:bodyPr>
          <a:lstStyle>
            <a:lvl1pPr algn="ctr">
              <a:defRPr sz="8000">
                <a:solidFill>
                  <a:schemeClr val="bg1"/>
                </a:solidFill>
                <a:latin typeface="+mn-lt"/>
              </a:defRPr>
            </a:lvl1pPr>
          </a:lstStyle>
          <a:p>
            <a:r>
              <a:rPr lang="en-US"/>
              <a:t>Click to edit Master title style</a:t>
            </a:r>
            <a:endParaRPr lang="en-AU"/>
          </a:p>
        </p:txBody>
      </p:sp>
    </p:spTree>
    <p:extLst>
      <p:ext uri="{BB962C8B-B14F-4D97-AF65-F5344CB8AC3E}">
        <p14:creationId xmlns:p14="http://schemas.microsoft.com/office/powerpoint/2010/main" val="3645456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27231-976A-4E80-B659-C712FA2CC8A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73DBBFBA-85F9-40A7-9B0B-FFCCEB2909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Tree>
    <p:extLst>
      <p:ext uri="{BB962C8B-B14F-4D97-AF65-F5344CB8AC3E}">
        <p14:creationId xmlns:p14="http://schemas.microsoft.com/office/powerpoint/2010/main" val="13379449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D6A8-D4DF-49E0-844D-F78F052A7C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FC0FC814-513E-4D0D-B705-492AFD26CB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99294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434C3-9A22-45E3-A485-F6E2D705906F}"/>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EF36101A-CE4A-4BF9-A055-19C5A1A2895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56A684DE-0E31-4B3A-9D40-B2DF14D76B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Tree>
    <p:extLst>
      <p:ext uri="{BB962C8B-B14F-4D97-AF65-F5344CB8AC3E}">
        <p14:creationId xmlns:p14="http://schemas.microsoft.com/office/powerpoint/2010/main" val="2842796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D0A7F-C193-4671-93D8-994BD20371B7}"/>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275AD2-336E-44ED-8056-D54FB18817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9C963DF-2772-46B1-A355-3B54D420716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5030FC6D-C2EE-4BCA-8CA2-0F850D65B3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5509F6-8364-49AE-9C82-0B0BB7694D4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Tree>
    <p:extLst>
      <p:ext uri="{BB962C8B-B14F-4D97-AF65-F5344CB8AC3E}">
        <p14:creationId xmlns:p14="http://schemas.microsoft.com/office/powerpoint/2010/main" val="161380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A3F6D-FD12-4959-8E24-3E75F42F630D}"/>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4504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ogo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4C5090-FB4B-4EF9-8855-C362B71342FD}"/>
              </a:ext>
            </a:extLst>
          </p:cNvPr>
          <p:cNvSpPr>
            <a:spLocks noGrp="1"/>
          </p:cNvSpPr>
          <p:nvPr>
            <p:ph type="dt" sz="half" idx="10"/>
          </p:nvPr>
        </p:nvSpPr>
        <p:spPr>
          <a:xfrm>
            <a:off x="838200" y="6356350"/>
            <a:ext cx="2743200" cy="365125"/>
          </a:xfrm>
          <a:prstGeom prst="rect">
            <a:avLst/>
          </a:prstGeom>
        </p:spPr>
        <p:txBody>
          <a:bodyPr/>
          <a:lstStyle/>
          <a:p>
            <a:fld id="{4506B5CF-A647-4F88-A253-96CC72A00B76}" type="datetimeFigureOut">
              <a:rPr lang="en-AU" smtClean="0"/>
              <a:t>15/06/2020</a:t>
            </a:fld>
            <a:endParaRPr lang="en-AU"/>
          </a:p>
        </p:txBody>
      </p:sp>
      <p:sp>
        <p:nvSpPr>
          <p:cNvPr id="3" name="Footer Placeholder 2">
            <a:extLst>
              <a:ext uri="{FF2B5EF4-FFF2-40B4-BE49-F238E27FC236}">
                <a16:creationId xmlns:a16="http://schemas.microsoft.com/office/drawing/2014/main" id="{A45CE28E-6FC6-46C5-8160-9E3761234CED}"/>
              </a:ext>
            </a:extLst>
          </p:cNvPr>
          <p:cNvSpPr>
            <a:spLocks noGrp="1"/>
          </p:cNvSpPr>
          <p:nvPr>
            <p:ph type="ftr" sz="quarter" idx="11"/>
          </p:nvPr>
        </p:nvSpPr>
        <p:spPr>
          <a:xfrm>
            <a:off x="4038600" y="6356350"/>
            <a:ext cx="4114800" cy="365125"/>
          </a:xfrm>
          <a:prstGeom prst="rect">
            <a:avLst/>
          </a:prstGeom>
        </p:spPr>
        <p:txBody>
          <a:bodyPr/>
          <a:lstStyle/>
          <a:p>
            <a:endParaRPr lang="en-AU"/>
          </a:p>
        </p:txBody>
      </p:sp>
      <p:sp>
        <p:nvSpPr>
          <p:cNvPr id="4" name="Slide Number Placeholder 3">
            <a:extLst>
              <a:ext uri="{FF2B5EF4-FFF2-40B4-BE49-F238E27FC236}">
                <a16:creationId xmlns:a16="http://schemas.microsoft.com/office/drawing/2014/main" id="{36901C1A-F668-45E3-BF3F-D40AF6AE9B39}"/>
              </a:ext>
            </a:extLst>
          </p:cNvPr>
          <p:cNvSpPr>
            <a:spLocks noGrp="1"/>
          </p:cNvSpPr>
          <p:nvPr>
            <p:ph type="sldNum" sz="quarter" idx="12"/>
          </p:nvPr>
        </p:nvSpPr>
        <p:spPr>
          <a:xfrm>
            <a:off x="8610600" y="6356350"/>
            <a:ext cx="2743200" cy="365125"/>
          </a:xfrm>
          <a:prstGeom prst="rect">
            <a:avLst/>
          </a:prstGeom>
        </p:spPr>
        <p:txBody>
          <a:bodyPr/>
          <a:lstStyle/>
          <a:p>
            <a:fld id="{4AC3E0F0-E1FB-4F7B-81A6-C95EBFBFEF88}" type="slidenum">
              <a:rPr lang="en-AU" smtClean="0"/>
              <a:t>‹#›</a:t>
            </a:fld>
            <a:endParaRPr lang="en-AU"/>
          </a:p>
        </p:txBody>
      </p:sp>
    </p:spTree>
    <p:extLst>
      <p:ext uri="{BB962C8B-B14F-4D97-AF65-F5344CB8AC3E}">
        <p14:creationId xmlns:p14="http://schemas.microsoft.com/office/powerpoint/2010/main" val="25628974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4C5090-FB4B-4EF9-8855-C362B71342FD}"/>
              </a:ext>
            </a:extLst>
          </p:cNvPr>
          <p:cNvSpPr>
            <a:spLocks noGrp="1"/>
          </p:cNvSpPr>
          <p:nvPr>
            <p:ph type="dt" sz="half" idx="10"/>
          </p:nvPr>
        </p:nvSpPr>
        <p:spPr>
          <a:xfrm>
            <a:off x="838200" y="6356350"/>
            <a:ext cx="2743200" cy="365125"/>
          </a:xfrm>
          <a:prstGeom prst="rect">
            <a:avLst/>
          </a:prstGeom>
        </p:spPr>
        <p:txBody>
          <a:bodyPr/>
          <a:lstStyle/>
          <a:p>
            <a:fld id="{4506B5CF-A647-4F88-A253-96CC72A00B76}" type="datetimeFigureOut">
              <a:rPr lang="en-AU" smtClean="0"/>
              <a:t>15/06/2020</a:t>
            </a:fld>
            <a:endParaRPr lang="en-AU"/>
          </a:p>
        </p:txBody>
      </p:sp>
      <p:sp>
        <p:nvSpPr>
          <p:cNvPr id="3" name="Footer Placeholder 2">
            <a:extLst>
              <a:ext uri="{FF2B5EF4-FFF2-40B4-BE49-F238E27FC236}">
                <a16:creationId xmlns:a16="http://schemas.microsoft.com/office/drawing/2014/main" id="{A45CE28E-6FC6-46C5-8160-9E3761234CED}"/>
              </a:ext>
            </a:extLst>
          </p:cNvPr>
          <p:cNvSpPr>
            <a:spLocks noGrp="1"/>
          </p:cNvSpPr>
          <p:nvPr>
            <p:ph type="ftr" sz="quarter" idx="11"/>
          </p:nvPr>
        </p:nvSpPr>
        <p:spPr>
          <a:xfrm>
            <a:off x="4038600" y="6356350"/>
            <a:ext cx="4114800" cy="365125"/>
          </a:xfrm>
          <a:prstGeom prst="rect">
            <a:avLst/>
          </a:prstGeom>
        </p:spPr>
        <p:txBody>
          <a:bodyPr/>
          <a:lstStyle/>
          <a:p>
            <a:endParaRPr lang="en-AU"/>
          </a:p>
        </p:txBody>
      </p:sp>
      <p:sp>
        <p:nvSpPr>
          <p:cNvPr id="4" name="Slide Number Placeholder 3">
            <a:extLst>
              <a:ext uri="{FF2B5EF4-FFF2-40B4-BE49-F238E27FC236}">
                <a16:creationId xmlns:a16="http://schemas.microsoft.com/office/drawing/2014/main" id="{36901C1A-F668-45E3-BF3F-D40AF6AE9B39}"/>
              </a:ext>
            </a:extLst>
          </p:cNvPr>
          <p:cNvSpPr>
            <a:spLocks noGrp="1"/>
          </p:cNvSpPr>
          <p:nvPr>
            <p:ph type="sldNum" sz="quarter" idx="12"/>
          </p:nvPr>
        </p:nvSpPr>
        <p:spPr>
          <a:xfrm>
            <a:off x="8610600" y="6356350"/>
            <a:ext cx="2743200" cy="365125"/>
          </a:xfrm>
          <a:prstGeom prst="rect">
            <a:avLst/>
          </a:prstGeom>
        </p:spPr>
        <p:txBody>
          <a:bodyPr/>
          <a:lstStyle/>
          <a:p>
            <a:fld id="{4AC3E0F0-E1FB-4F7B-81A6-C95EBFBFEF88}" type="slidenum">
              <a:rPr lang="en-AU" smtClean="0"/>
              <a:t>‹#›</a:t>
            </a:fld>
            <a:endParaRPr lang="en-AU"/>
          </a:p>
        </p:txBody>
      </p:sp>
    </p:spTree>
    <p:extLst>
      <p:ext uri="{BB962C8B-B14F-4D97-AF65-F5344CB8AC3E}">
        <p14:creationId xmlns:p14="http://schemas.microsoft.com/office/powerpoint/2010/main" val="2030175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D32B6-C13E-4D7D-A82E-835931B0D1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213E132D-3BF0-43AB-8721-87F8010700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377E15D9-A6ED-454C-98F8-DD984356FB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3FE356-0311-468A-BA16-92F5B3E86366}"/>
              </a:ext>
            </a:extLst>
          </p:cNvPr>
          <p:cNvSpPr>
            <a:spLocks noGrp="1"/>
          </p:cNvSpPr>
          <p:nvPr>
            <p:ph type="dt" sz="half" idx="10"/>
          </p:nvPr>
        </p:nvSpPr>
        <p:spPr>
          <a:xfrm>
            <a:off x="838200" y="6356350"/>
            <a:ext cx="2743200" cy="365125"/>
          </a:xfrm>
          <a:prstGeom prst="rect">
            <a:avLst/>
          </a:prstGeom>
        </p:spPr>
        <p:txBody>
          <a:bodyPr/>
          <a:lstStyle/>
          <a:p>
            <a:fld id="{4506B5CF-A647-4F88-A253-96CC72A00B76}" type="datetimeFigureOut">
              <a:rPr lang="en-AU" smtClean="0"/>
              <a:t>15/06/2020</a:t>
            </a:fld>
            <a:endParaRPr lang="en-AU"/>
          </a:p>
        </p:txBody>
      </p:sp>
      <p:sp>
        <p:nvSpPr>
          <p:cNvPr id="6" name="Footer Placeholder 5">
            <a:extLst>
              <a:ext uri="{FF2B5EF4-FFF2-40B4-BE49-F238E27FC236}">
                <a16:creationId xmlns:a16="http://schemas.microsoft.com/office/drawing/2014/main" id="{51F393B2-85EA-4E35-8D7D-8F613B20A8AB}"/>
              </a:ext>
            </a:extLst>
          </p:cNvPr>
          <p:cNvSpPr>
            <a:spLocks noGrp="1"/>
          </p:cNvSpPr>
          <p:nvPr>
            <p:ph type="ftr" sz="quarter" idx="11"/>
          </p:nvPr>
        </p:nvSpPr>
        <p:spPr>
          <a:xfrm>
            <a:off x="4038600" y="6356350"/>
            <a:ext cx="4114800" cy="365125"/>
          </a:xfrm>
          <a:prstGeom prst="rect">
            <a:avLst/>
          </a:prstGeom>
        </p:spPr>
        <p:txBody>
          <a:bodyPr/>
          <a:lstStyle/>
          <a:p>
            <a:endParaRPr lang="en-AU"/>
          </a:p>
        </p:txBody>
      </p:sp>
      <p:sp>
        <p:nvSpPr>
          <p:cNvPr id="7" name="Slide Number Placeholder 6">
            <a:extLst>
              <a:ext uri="{FF2B5EF4-FFF2-40B4-BE49-F238E27FC236}">
                <a16:creationId xmlns:a16="http://schemas.microsoft.com/office/drawing/2014/main" id="{E1108FA5-68F6-473C-A192-C8E6D09B5CAA}"/>
              </a:ext>
            </a:extLst>
          </p:cNvPr>
          <p:cNvSpPr>
            <a:spLocks noGrp="1"/>
          </p:cNvSpPr>
          <p:nvPr>
            <p:ph type="sldNum" sz="quarter" idx="12"/>
          </p:nvPr>
        </p:nvSpPr>
        <p:spPr>
          <a:xfrm>
            <a:off x="8610600" y="6356350"/>
            <a:ext cx="2743200" cy="365125"/>
          </a:xfrm>
          <a:prstGeom prst="rect">
            <a:avLst/>
          </a:prstGeom>
        </p:spPr>
        <p:txBody>
          <a:bodyPr/>
          <a:lstStyle/>
          <a:p>
            <a:fld id="{4AC3E0F0-E1FB-4F7B-81A6-C95EBFBFEF88}" type="slidenum">
              <a:rPr lang="en-AU" smtClean="0"/>
              <a:t>‹#›</a:t>
            </a:fld>
            <a:endParaRPr lang="en-AU"/>
          </a:p>
        </p:txBody>
      </p:sp>
    </p:spTree>
    <p:extLst>
      <p:ext uri="{BB962C8B-B14F-4D97-AF65-F5344CB8AC3E}">
        <p14:creationId xmlns:p14="http://schemas.microsoft.com/office/powerpoint/2010/main" val="1342647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l="86000" t="-1000" r="1000" b="-1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DF9C96-FECA-4C0C-8CC0-D67FF963041B}"/>
              </a:ext>
            </a:extLst>
          </p:cNvPr>
          <p:cNvSpPr>
            <a:spLocks noGrp="1"/>
          </p:cNvSpPr>
          <p:nvPr>
            <p:ph type="title"/>
          </p:nvPr>
        </p:nvSpPr>
        <p:spPr>
          <a:xfrm>
            <a:off x="838200" y="365125"/>
            <a:ext cx="943478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7DEB8B74-1E7D-43FD-ABD2-7F964274858B}"/>
              </a:ext>
            </a:extLst>
          </p:cNvPr>
          <p:cNvSpPr>
            <a:spLocks noGrp="1"/>
          </p:cNvSpPr>
          <p:nvPr>
            <p:ph type="body" idx="1"/>
          </p:nvPr>
        </p:nvSpPr>
        <p:spPr>
          <a:xfrm>
            <a:off x="838200" y="1825625"/>
            <a:ext cx="943478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245F6C97-29E2-4EB2-B855-A61BC8E985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06B5CF-A647-4F88-A253-96CC72A00B76}" type="datetimeFigureOut">
              <a:rPr lang="en-AU" smtClean="0"/>
              <a:t>15/06/2020</a:t>
            </a:fld>
            <a:endParaRPr lang="en-AU"/>
          </a:p>
        </p:txBody>
      </p:sp>
      <p:sp>
        <p:nvSpPr>
          <p:cNvPr id="5" name="Footer Placeholder 4">
            <a:extLst>
              <a:ext uri="{FF2B5EF4-FFF2-40B4-BE49-F238E27FC236}">
                <a16:creationId xmlns:a16="http://schemas.microsoft.com/office/drawing/2014/main" id="{D1684389-B657-47C0-A6FB-6B9BEBFC39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F8624FE0-9D3C-4249-BB42-4A169A6EB5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C3E0F0-E1FB-4F7B-81A6-C95EBFBFEF88}" type="slidenum">
              <a:rPr lang="en-AU" smtClean="0"/>
              <a:t>‹#›</a:t>
            </a:fld>
            <a:endParaRPr lang="en-AU"/>
          </a:p>
        </p:txBody>
      </p:sp>
    </p:spTree>
    <p:extLst>
      <p:ext uri="{BB962C8B-B14F-4D97-AF65-F5344CB8AC3E}">
        <p14:creationId xmlns:p14="http://schemas.microsoft.com/office/powerpoint/2010/main" val="15805342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56" r:id="rId9"/>
    <p:sldLayoutId id="2147483657" r:id="rId10"/>
  </p:sldLayoutIdLst>
  <p:txStyles>
    <p:titleStyle>
      <a:lvl1pPr algn="l" defTabSz="914400" rtl="0" eaLnBrk="1" latinLnBrk="0" hangingPunct="1">
        <a:lnSpc>
          <a:spcPct val="90000"/>
        </a:lnSpc>
        <a:spcBef>
          <a:spcPct val="0"/>
        </a:spcBef>
        <a:buNone/>
        <a:defRPr sz="4400" b="1" kern="1200">
          <a:solidFill>
            <a:srgbClr val="8B1C4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rgbClr val="1E345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E345D"/>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E345D"/>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E345D"/>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E345D"/>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l="86000" t="-1000" r="1000" b="-1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DF9C96-FECA-4C0C-8CC0-D67FF963041B}"/>
              </a:ext>
            </a:extLst>
          </p:cNvPr>
          <p:cNvSpPr>
            <a:spLocks noGrp="1"/>
          </p:cNvSpPr>
          <p:nvPr>
            <p:ph type="title"/>
          </p:nvPr>
        </p:nvSpPr>
        <p:spPr>
          <a:xfrm>
            <a:off x="838200" y="365125"/>
            <a:ext cx="943478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7DEB8B74-1E7D-43FD-ABD2-7F964274858B}"/>
              </a:ext>
            </a:extLst>
          </p:cNvPr>
          <p:cNvSpPr>
            <a:spLocks noGrp="1"/>
          </p:cNvSpPr>
          <p:nvPr>
            <p:ph type="body" idx="1"/>
          </p:nvPr>
        </p:nvSpPr>
        <p:spPr>
          <a:xfrm>
            <a:off x="838200" y="1825625"/>
            <a:ext cx="943478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245F6C97-29E2-4EB2-B855-A61BC8E985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06B5CF-A647-4F88-A253-96CC72A00B76}" type="datetimeFigureOut">
              <a:rPr lang="en-AU" smtClean="0"/>
              <a:t>15/06/2020</a:t>
            </a:fld>
            <a:endParaRPr lang="en-AU"/>
          </a:p>
        </p:txBody>
      </p:sp>
      <p:sp>
        <p:nvSpPr>
          <p:cNvPr id="5" name="Footer Placeholder 4">
            <a:extLst>
              <a:ext uri="{FF2B5EF4-FFF2-40B4-BE49-F238E27FC236}">
                <a16:creationId xmlns:a16="http://schemas.microsoft.com/office/drawing/2014/main" id="{D1684389-B657-47C0-A6FB-6B9BEBFC39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F8624FE0-9D3C-4249-BB42-4A169A6EB5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C3E0F0-E1FB-4F7B-81A6-C95EBFBFEF88}" type="slidenum">
              <a:rPr lang="en-AU" smtClean="0"/>
              <a:t>‹#›</a:t>
            </a:fld>
            <a:endParaRPr lang="en-AU"/>
          </a:p>
        </p:txBody>
      </p:sp>
    </p:spTree>
    <p:extLst>
      <p:ext uri="{BB962C8B-B14F-4D97-AF65-F5344CB8AC3E}">
        <p14:creationId xmlns:p14="http://schemas.microsoft.com/office/powerpoint/2010/main" val="1580534251"/>
      </p:ext>
    </p:extLst>
  </p:cSld>
  <p:clrMap bg1="lt1" tx1="dk1" bg2="lt2" tx2="dk2" accent1="accent1" accent2="accent2" accent3="accent3" accent4="accent4" accent5="accent5" accent6="accent6" hlink="hlink" folHlink="folHlink"/>
  <p:sldLayoutIdLst>
    <p:sldLayoutId id="2147483662" r:id="rId1"/>
  </p:sldLayoutIdLst>
  <p:txStyles>
    <p:titleStyle>
      <a:lvl1pPr algn="l" defTabSz="914400" rtl="0" eaLnBrk="1" latinLnBrk="0" hangingPunct="1">
        <a:lnSpc>
          <a:spcPct val="90000"/>
        </a:lnSpc>
        <a:spcBef>
          <a:spcPct val="0"/>
        </a:spcBef>
        <a:buNone/>
        <a:defRPr sz="4400" b="1" kern="1200">
          <a:solidFill>
            <a:srgbClr val="8B1C4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rgbClr val="1E345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E345D"/>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E345D"/>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E345D"/>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E345D"/>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mailto:cgolding@dominic.tas.edu.au" TargetMode="Externa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8" Type="http://schemas.openxmlformats.org/officeDocument/2006/relationships/hyperlink" Target="http://www.pankochan.com.au/" TargetMode="External"/><Relationship Id="rId3" Type="http://schemas.openxmlformats.org/officeDocument/2006/relationships/image" Target="../media/image23.jpeg"/><Relationship Id="rId7" Type="http://schemas.openxmlformats.org/officeDocument/2006/relationships/hyperlink" Target="http://www.kinokodeli.com.au/" TargetMode="External"/><Relationship Id="rId2" Type="http://schemas.openxmlformats.org/officeDocument/2006/relationships/hyperlink" Target="https://www.n3xtsports.com/interview-with-vanessa" TargetMode="External"/><Relationship Id="rId1" Type="http://schemas.openxmlformats.org/officeDocument/2006/relationships/slideLayout" Target="../slideLayouts/slideLayout2.xml"/><Relationship Id="rId6" Type="http://schemas.openxmlformats.org/officeDocument/2006/relationships/hyperlink" Target="https://english.kyodonews.net/cities/news/2019/10/702a67891c97-rugby-ageless-japan-legend-thompson-says-sayonara.html" TargetMode="External"/><Relationship Id="rId5" Type="http://schemas.openxmlformats.org/officeDocument/2006/relationships/image" Target="../media/image24.jpeg"/><Relationship Id="rId10" Type="http://schemas.openxmlformats.org/officeDocument/2006/relationships/image" Target="../media/image26.jpeg"/><Relationship Id="rId4" Type="http://schemas.openxmlformats.org/officeDocument/2006/relationships/hyperlink" Target="https://www.shimadzu.com/an/journal/content_vol3_iss1/shimadzu_journal_3-2_p30.pdf" TargetMode="External"/><Relationship Id="rId9" Type="http://schemas.openxmlformats.org/officeDocument/2006/relationships/image" Target="../media/image25.jpeg"/></Relationships>
</file>

<file path=ppt/slides/_rels/slide9.xml.rels><?xml version="1.0" encoding="UTF-8" standalone="yes"?>
<Relationships xmlns="http://schemas.openxmlformats.org/package/2006/relationships"><Relationship Id="rId8" Type="http://schemas.openxmlformats.org/officeDocument/2006/relationships/image" Target="../media/image33.jpeg"/><Relationship Id="rId13" Type="http://schemas.openxmlformats.org/officeDocument/2006/relationships/image" Target="../media/image38.jpeg"/><Relationship Id="rId3" Type="http://schemas.openxmlformats.org/officeDocument/2006/relationships/image" Target="../media/image28.jpeg"/><Relationship Id="rId7" Type="http://schemas.openxmlformats.org/officeDocument/2006/relationships/image" Target="../media/image32.jpeg"/><Relationship Id="rId12" Type="http://schemas.openxmlformats.org/officeDocument/2006/relationships/image" Target="../media/image37.jpeg"/><Relationship Id="rId2" Type="http://schemas.openxmlformats.org/officeDocument/2006/relationships/image" Target="../media/image27.jpeg"/><Relationship Id="rId1" Type="http://schemas.openxmlformats.org/officeDocument/2006/relationships/slideLayout" Target="../slideLayouts/slideLayout7.xml"/><Relationship Id="rId6" Type="http://schemas.openxmlformats.org/officeDocument/2006/relationships/image" Target="../media/image31.jpeg"/><Relationship Id="rId11" Type="http://schemas.openxmlformats.org/officeDocument/2006/relationships/image" Target="../media/image36.jpeg"/><Relationship Id="rId5" Type="http://schemas.openxmlformats.org/officeDocument/2006/relationships/image" Target="../media/image30.jpeg"/><Relationship Id="rId10" Type="http://schemas.openxmlformats.org/officeDocument/2006/relationships/image" Target="../media/image35.jpeg"/><Relationship Id="rId4" Type="http://schemas.openxmlformats.org/officeDocument/2006/relationships/image" Target="../media/image29.jpeg"/><Relationship Id="rId9" Type="http://schemas.openxmlformats.org/officeDocument/2006/relationships/image" Target="../media/image3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9B13E95-5835-4FEF-B397-9B84850B7AF3}"/>
              </a:ext>
            </a:extLst>
          </p:cNvPr>
          <p:cNvSpPr>
            <a:spLocks noGrp="1"/>
          </p:cNvSpPr>
          <p:nvPr>
            <p:ph type="subTitle" idx="1"/>
          </p:nvPr>
        </p:nvSpPr>
        <p:spPr>
          <a:xfrm>
            <a:off x="1008644" y="5184892"/>
            <a:ext cx="9144000" cy="1542452"/>
          </a:xfrm>
        </p:spPr>
        <p:txBody>
          <a:bodyPr>
            <a:normAutofit/>
          </a:bodyPr>
          <a:lstStyle/>
          <a:p>
            <a:r>
              <a:rPr lang="en-AU" dirty="0"/>
              <a:t>Year 9 and 10</a:t>
            </a:r>
          </a:p>
        </p:txBody>
      </p:sp>
      <p:sp>
        <p:nvSpPr>
          <p:cNvPr id="2" name="Title 1">
            <a:extLst>
              <a:ext uri="{FF2B5EF4-FFF2-40B4-BE49-F238E27FC236}">
                <a16:creationId xmlns:a16="http://schemas.microsoft.com/office/drawing/2014/main" id="{281AD2A1-B31C-4377-AB3B-D0F6FFF47432}"/>
              </a:ext>
            </a:extLst>
          </p:cNvPr>
          <p:cNvSpPr>
            <a:spLocks noGrp="1"/>
          </p:cNvSpPr>
          <p:nvPr>
            <p:ph type="title"/>
          </p:nvPr>
        </p:nvSpPr>
        <p:spPr>
          <a:xfrm>
            <a:off x="215900" y="533793"/>
            <a:ext cx="6905336" cy="3262352"/>
          </a:xfrm>
        </p:spPr>
        <p:txBody>
          <a:bodyPr/>
          <a:lstStyle/>
          <a:p>
            <a:r>
              <a:rPr lang="en-AU" dirty="0"/>
              <a:t>Japanese</a:t>
            </a:r>
            <a:br>
              <a:rPr lang="en-AU" dirty="0"/>
            </a:br>
            <a:r>
              <a:rPr lang="ja-JP" altLang="en-US" dirty="0"/>
              <a:t>日本語</a:t>
            </a:r>
            <a:br>
              <a:rPr lang="en-US" altLang="ja-JP" dirty="0"/>
            </a:br>
            <a:r>
              <a:rPr lang="en-AU" sz="4000" dirty="0" err="1"/>
              <a:t>nihongo</a:t>
            </a:r>
            <a:endParaRPr lang="en-AU" dirty="0"/>
          </a:p>
        </p:txBody>
      </p:sp>
    </p:spTree>
    <p:extLst>
      <p:ext uri="{BB962C8B-B14F-4D97-AF65-F5344CB8AC3E}">
        <p14:creationId xmlns:p14="http://schemas.microsoft.com/office/powerpoint/2010/main" val="1472690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9B13E95-5835-4FEF-B397-9B84850B7AF3}"/>
              </a:ext>
            </a:extLst>
          </p:cNvPr>
          <p:cNvSpPr>
            <a:spLocks noGrp="1"/>
          </p:cNvSpPr>
          <p:nvPr>
            <p:ph type="subTitle" idx="1"/>
          </p:nvPr>
        </p:nvSpPr>
        <p:spPr/>
        <p:txBody>
          <a:bodyPr>
            <a:normAutofit/>
          </a:bodyPr>
          <a:lstStyle/>
          <a:p>
            <a:pPr algn="l"/>
            <a:r>
              <a:rPr lang="en-US" sz="3200" b="0" dirty="0">
                <a:solidFill>
                  <a:schemeClr val="bg1"/>
                </a:solidFill>
              </a:rPr>
              <a:t>Please feel free to contact </a:t>
            </a:r>
            <a:r>
              <a:rPr lang="en-US" sz="3200" b="0" dirty="0" err="1">
                <a:solidFill>
                  <a:schemeClr val="bg1"/>
                </a:solidFill>
              </a:rPr>
              <a:t>Mrs</a:t>
            </a:r>
            <a:r>
              <a:rPr lang="en-US" sz="3200" b="0" dirty="0">
                <a:solidFill>
                  <a:schemeClr val="bg1"/>
                </a:solidFill>
              </a:rPr>
              <a:t> Belinda Kumashiro, Studies of Asia Coordinator, at </a:t>
            </a:r>
            <a:r>
              <a:rPr lang="en-US" sz="3200" b="0" dirty="0">
                <a:solidFill>
                  <a:schemeClr val="bg1"/>
                </a:solidFill>
                <a:hlinkClick r:id="rId2"/>
              </a:rPr>
              <a:t>bkumashiro@dominic.tas.edu.au</a:t>
            </a:r>
            <a:endParaRPr lang="en-US" sz="3200" b="0" dirty="0">
              <a:solidFill>
                <a:schemeClr val="bg1"/>
              </a:solidFill>
            </a:endParaRPr>
          </a:p>
        </p:txBody>
      </p:sp>
      <p:sp>
        <p:nvSpPr>
          <p:cNvPr id="2" name="Title 1">
            <a:extLst>
              <a:ext uri="{FF2B5EF4-FFF2-40B4-BE49-F238E27FC236}">
                <a16:creationId xmlns:a16="http://schemas.microsoft.com/office/drawing/2014/main" id="{281AD2A1-B31C-4377-AB3B-D0F6FFF47432}"/>
              </a:ext>
            </a:extLst>
          </p:cNvPr>
          <p:cNvSpPr>
            <a:spLocks noGrp="1"/>
          </p:cNvSpPr>
          <p:nvPr>
            <p:ph type="title"/>
          </p:nvPr>
        </p:nvSpPr>
        <p:spPr>
          <a:xfrm>
            <a:off x="215900" y="533793"/>
            <a:ext cx="9144000" cy="2387600"/>
          </a:xfrm>
        </p:spPr>
        <p:txBody>
          <a:bodyPr/>
          <a:lstStyle/>
          <a:p>
            <a:r>
              <a:rPr lang="en-US"/>
              <a:t>Find out more…</a:t>
            </a:r>
          </a:p>
        </p:txBody>
      </p:sp>
    </p:spTree>
    <p:extLst>
      <p:ext uri="{BB962C8B-B14F-4D97-AF65-F5344CB8AC3E}">
        <p14:creationId xmlns:p14="http://schemas.microsoft.com/office/powerpoint/2010/main" val="1684172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a:t>Japanese in Year 9 and 10</a:t>
            </a:r>
            <a:endParaRPr lang="en-US" dirty="0"/>
          </a:p>
        </p:txBody>
      </p:sp>
      <p:sp>
        <p:nvSpPr>
          <p:cNvPr id="12" name="Content Placeholder 11">
            <a:extLst>
              <a:ext uri="{FF2B5EF4-FFF2-40B4-BE49-F238E27FC236}">
                <a16:creationId xmlns:a16="http://schemas.microsoft.com/office/drawing/2014/main" id="{E8E45C83-485A-4AA8-B9C5-75CE652AA2DD}"/>
              </a:ext>
            </a:extLst>
          </p:cNvPr>
          <p:cNvSpPr>
            <a:spLocks noGrp="1"/>
          </p:cNvSpPr>
          <p:nvPr>
            <p:ph idx="1"/>
          </p:nvPr>
        </p:nvSpPr>
        <p:spPr>
          <a:xfrm>
            <a:off x="838200" y="1478844"/>
            <a:ext cx="9434780" cy="5113867"/>
          </a:xfrm>
        </p:spPr>
        <p:txBody>
          <a:bodyPr>
            <a:normAutofit lnSpcReduction="10000"/>
          </a:bodyPr>
          <a:lstStyle/>
          <a:p>
            <a:r>
              <a:rPr lang="en-US" sz="2800" dirty="0"/>
              <a:t>Practice hiragana and katakana script.</a:t>
            </a:r>
          </a:p>
          <a:p>
            <a:r>
              <a:rPr lang="en-US" sz="2800" dirty="0"/>
              <a:t>Develop knowledge of kanji script.</a:t>
            </a:r>
          </a:p>
          <a:p>
            <a:r>
              <a:rPr lang="en-US" sz="2800" dirty="0"/>
              <a:t>Have increasing control of language structures and systems.</a:t>
            </a:r>
          </a:p>
          <a:p>
            <a:r>
              <a:rPr lang="en-US" sz="2800" dirty="0"/>
              <a:t>Use Japanese in a range of ways.</a:t>
            </a:r>
          </a:p>
          <a:p>
            <a:r>
              <a:rPr lang="en-US" sz="2800" dirty="0"/>
              <a:t>Enjoy further study of Japanese culture through cooking, dance, creative arts and other activities.</a:t>
            </a:r>
          </a:p>
          <a:p>
            <a:r>
              <a:rPr lang="en-US" sz="2800" dirty="0"/>
              <a:t>Initiate and sustain interactions with other speakers of Japanese. </a:t>
            </a:r>
          </a:p>
          <a:p>
            <a:r>
              <a:rPr lang="en-US" sz="2800" dirty="0"/>
              <a:t>Develop broader knowledge of vocabulary and grammar to produce more sophisticated language.</a:t>
            </a:r>
          </a:p>
          <a:p>
            <a:r>
              <a:rPr lang="en-US" sz="2800" dirty="0"/>
              <a:t>Continue to develop knowledge of Japanese culture through first-hand experiences</a:t>
            </a:r>
            <a:endParaRPr lang="en-AU" sz="2800" dirty="0"/>
          </a:p>
        </p:txBody>
      </p:sp>
      <p:pic>
        <p:nvPicPr>
          <p:cNvPr id="4" name="Picture 2" descr="日本語を勉強する外国人のイラスト"/>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19548" y="36824"/>
            <a:ext cx="2177379" cy="2285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4274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Japanese culture and language </a:t>
            </a:r>
            <a:br>
              <a:rPr lang="en-US"/>
            </a:br>
            <a:r>
              <a:rPr lang="en-US"/>
              <a:t>in Australia and in the world</a:t>
            </a:r>
          </a:p>
        </p:txBody>
      </p:sp>
      <p:sp>
        <p:nvSpPr>
          <p:cNvPr id="3" name="Content Placeholder 2"/>
          <p:cNvSpPr>
            <a:spLocks noGrp="1"/>
          </p:cNvSpPr>
          <p:nvPr>
            <p:ph idx="1"/>
          </p:nvPr>
        </p:nvSpPr>
        <p:spPr>
          <a:xfrm>
            <a:off x="838199" y="1756175"/>
            <a:ext cx="9208625" cy="3278810"/>
          </a:xfrm>
        </p:spPr>
        <p:txBody>
          <a:bodyPr>
            <a:noAutofit/>
          </a:bodyPr>
          <a:lstStyle/>
          <a:p>
            <a:pPr>
              <a:lnSpc>
                <a:spcPct val="100000"/>
              </a:lnSpc>
            </a:pPr>
            <a:r>
              <a:rPr lang="en-US" sz="2800" dirty="0"/>
              <a:t>Japanese culture influences many areas of Australian society, including the arts, design, technology, fashion, popular culture and cuisine. </a:t>
            </a:r>
          </a:p>
          <a:p>
            <a:pPr>
              <a:lnSpc>
                <a:spcPct val="100000"/>
              </a:lnSpc>
            </a:pPr>
            <a:r>
              <a:rPr lang="en-US" sz="2800" dirty="0"/>
              <a:t>Japan has been a close strategic and economic partner of Australia’s for more than 50 years, and there is ongoing exchange between the two countries in the areas of education, trade, diplomacy and tourism. </a:t>
            </a:r>
          </a:p>
          <a:p>
            <a:pPr>
              <a:lnSpc>
                <a:spcPct val="100000"/>
              </a:lnSpc>
            </a:pPr>
            <a:endParaRPr lang="en-US" sz="2800"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rot="827646">
            <a:off x="8723704" y="266758"/>
            <a:ext cx="1276824" cy="1522294"/>
          </a:xfrm>
          <a:prstGeom prst="rect">
            <a:avLst/>
          </a:prstGeom>
        </p:spPr>
      </p:pic>
      <p:pic>
        <p:nvPicPr>
          <p:cNvPr id="2050" name="Picture 2" descr="クールジャパンのイラスト"/>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7206" y="4224519"/>
            <a:ext cx="3414809" cy="2888928"/>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838197" y="4942389"/>
            <a:ext cx="5678349" cy="176513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rgbClr val="1E345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E345D"/>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E345D"/>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E345D"/>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E345D"/>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800" dirty="0"/>
              <a:t>Japan is an important nation within Asia and a significant contributor to economic, political and diplomatic relations in the region.</a:t>
            </a:r>
          </a:p>
          <a:p>
            <a:pPr>
              <a:lnSpc>
                <a:spcPct val="100000"/>
              </a:lnSpc>
            </a:pPr>
            <a:endParaRPr lang="en-US" sz="2800" dirty="0"/>
          </a:p>
        </p:txBody>
      </p:sp>
    </p:spTree>
    <p:extLst>
      <p:ext uri="{BB962C8B-B14F-4D97-AF65-F5344CB8AC3E}">
        <p14:creationId xmlns:p14="http://schemas.microsoft.com/office/powerpoint/2010/main" val="7210177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Learning Japanese</a:t>
            </a:r>
          </a:p>
        </p:txBody>
      </p:sp>
      <p:sp>
        <p:nvSpPr>
          <p:cNvPr id="3" name="Content Placeholder 2"/>
          <p:cNvSpPr>
            <a:spLocks noGrp="1"/>
          </p:cNvSpPr>
          <p:nvPr>
            <p:ph idx="1"/>
          </p:nvPr>
        </p:nvSpPr>
        <p:spPr/>
        <p:txBody>
          <a:bodyPr>
            <a:normAutofit/>
          </a:bodyPr>
          <a:lstStyle/>
          <a:p>
            <a:pPr marL="0" indent="0">
              <a:lnSpc>
                <a:spcPct val="100000"/>
              </a:lnSpc>
              <a:buNone/>
            </a:pPr>
            <a:r>
              <a:rPr lang="en-US" sz="2800" dirty="0"/>
              <a:t>Through learning Japanese, students acquire:</a:t>
            </a:r>
          </a:p>
          <a:p>
            <a:pPr lvl="0">
              <a:lnSpc>
                <a:spcPct val="100000"/>
              </a:lnSpc>
            </a:pPr>
            <a:r>
              <a:rPr lang="en-US" sz="2800" dirty="0"/>
              <a:t>communication skills </a:t>
            </a:r>
          </a:p>
          <a:p>
            <a:pPr lvl="0">
              <a:lnSpc>
                <a:spcPct val="100000"/>
              </a:lnSpc>
            </a:pPr>
            <a:r>
              <a:rPr lang="en-US" sz="2800" dirty="0"/>
              <a:t>an intercultural capability, and an understanding of the role of language and culture in communication</a:t>
            </a:r>
          </a:p>
          <a:p>
            <a:pPr lvl="0">
              <a:lnSpc>
                <a:spcPct val="100000"/>
              </a:lnSpc>
            </a:pPr>
            <a:r>
              <a:rPr lang="en-US" sz="2800" dirty="0"/>
              <a:t>a capability for reflection on language use and language learning.</a:t>
            </a:r>
          </a:p>
        </p:txBody>
      </p:sp>
      <p:pic>
        <p:nvPicPr>
          <p:cNvPr id="4098" name="Picture 2" descr="日本語を学ぶ人のイラスト（女性）"/>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12389" y="4341953"/>
            <a:ext cx="1660591" cy="2516047"/>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日本語を学ぶ人のイラスト（男性）"/>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3337" y="4480648"/>
            <a:ext cx="1569052" cy="2377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3876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Features of Japanese Language</a:t>
            </a:r>
          </a:p>
        </p:txBody>
      </p:sp>
      <p:sp>
        <p:nvSpPr>
          <p:cNvPr id="3" name="Content Placeholder 2"/>
          <p:cNvSpPr>
            <a:spLocks noGrp="1"/>
          </p:cNvSpPr>
          <p:nvPr>
            <p:ph idx="1"/>
          </p:nvPr>
        </p:nvSpPr>
        <p:spPr/>
        <p:txBody>
          <a:bodyPr>
            <a:normAutofit/>
          </a:bodyPr>
          <a:lstStyle/>
          <a:p>
            <a:pPr>
              <a:lnSpc>
                <a:spcPct val="100000"/>
              </a:lnSpc>
            </a:pPr>
            <a:r>
              <a:rPr lang="en-US" sz="2800" dirty="0"/>
              <a:t>Japanese is a phonetic language. Pronunciation is predictable, and new words can be pronounced easily upon mastery of </a:t>
            </a:r>
            <a:r>
              <a:rPr lang="en-US" sz="2800" i="1" dirty="0"/>
              <a:t>hiragana</a:t>
            </a:r>
            <a:r>
              <a:rPr lang="en-US" sz="2800" dirty="0"/>
              <a:t> characters.</a:t>
            </a:r>
          </a:p>
          <a:p>
            <a:pPr>
              <a:lnSpc>
                <a:spcPct val="100000"/>
              </a:lnSpc>
            </a:pPr>
            <a:r>
              <a:rPr lang="en-US" sz="2800" dirty="0"/>
              <a:t>Japanese grammar is relatively uniform, with few irregularities, no grammatical gender, and predictable and systematic conjugation of adjectives and verb tenses. </a:t>
            </a:r>
          </a:p>
        </p:txBody>
      </p:sp>
      <p:pic>
        <p:nvPicPr>
          <p:cNvPr id="3074" name="Picture 2" descr="ひらがな あ イラスト文字"/>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940962"/>
            <a:ext cx="1738132" cy="173813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ひらがな い イラスト文字"/>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85244" y="4940962"/>
            <a:ext cx="1737359" cy="173736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ひらがな う イラスト文字"/>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31515" y="4940962"/>
            <a:ext cx="1737359" cy="173736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ひらがな え イラスト文字"/>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77786" y="4940962"/>
            <a:ext cx="1737359" cy="1737360"/>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ひらがな お イラスト文字"/>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24057" y="4940962"/>
            <a:ext cx="1737359" cy="1737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7788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Intercultural Experiences</a:t>
            </a:r>
          </a:p>
        </p:txBody>
      </p:sp>
      <p:sp>
        <p:nvSpPr>
          <p:cNvPr id="3" name="Content Placeholder 2"/>
          <p:cNvSpPr>
            <a:spLocks noGrp="1"/>
          </p:cNvSpPr>
          <p:nvPr>
            <p:ph idx="1"/>
          </p:nvPr>
        </p:nvSpPr>
        <p:spPr>
          <a:xfrm>
            <a:off x="838199" y="1825625"/>
            <a:ext cx="9543473" cy="4945560"/>
          </a:xfrm>
        </p:spPr>
        <p:txBody>
          <a:bodyPr>
            <a:normAutofit/>
          </a:bodyPr>
          <a:lstStyle/>
          <a:p>
            <a:pPr>
              <a:lnSpc>
                <a:spcPct val="100000"/>
              </a:lnSpc>
            </a:pPr>
            <a:r>
              <a:rPr lang="en-US" sz="2800" dirty="0"/>
              <a:t>The curriculum is designed with an intercultural language learning orientation to enable students to participate meaningfully in intercultural experiences, to develop new ways of seeing and being in the world, and to understand more about themselves in the process.</a:t>
            </a:r>
          </a:p>
          <a:p>
            <a:pPr>
              <a:lnSpc>
                <a:spcPct val="100000"/>
              </a:lnSpc>
            </a:pPr>
            <a:r>
              <a:rPr lang="en-US" sz="2800" dirty="0"/>
              <a:t>In Year 10, students have the opportunity to join the Japan Study Tour, a 10 day trip for a first taste of Japan.</a:t>
            </a:r>
          </a:p>
          <a:p>
            <a:pPr>
              <a:lnSpc>
                <a:spcPct val="100000"/>
              </a:lnSpc>
            </a:pPr>
            <a:r>
              <a:rPr lang="en-US" sz="2800" dirty="0"/>
              <a:t>There are also additional student exchange opportunities available in conjunction with our sister school, Shizuoka </a:t>
            </a:r>
            <a:r>
              <a:rPr lang="en-US" sz="2800" dirty="0" err="1"/>
              <a:t>Salesio</a:t>
            </a:r>
            <a:r>
              <a:rPr lang="en-US" sz="2800" dirty="0"/>
              <a:t> School.</a:t>
            </a:r>
          </a:p>
        </p:txBody>
      </p:sp>
      <p:pic>
        <p:nvPicPr>
          <p:cNvPr id="5122" name="Picture 2" descr="走る人たちのイラスト（女子学生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94861" y="205515"/>
            <a:ext cx="864304" cy="1552641"/>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走る人たちのイラスト（男子学生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59165" y="116573"/>
            <a:ext cx="913815" cy="1641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3100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will I learn?</a:t>
            </a:r>
          </a:p>
        </p:txBody>
      </p:sp>
      <p:sp>
        <p:nvSpPr>
          <p:cNvPr id="3" name="Content Placeholder 2"/>
          <p:cNvSpPr>
            <a:spLocks noGrp="1"/>
          </p:cNvSpPr>
          <p:nvPr>
            <p:ph idx="1"/>
          </p:nvPr>
        </p:nvSpPr>
        <p:spPr/>
        <p:txBody>
          <a:bodyPr>
            <a:noAutofit/>
          </a:bodyPr>
          <a:lstStyle/>
          <a:p>
            <a:pPr marL="0" indent="0">
              <a:lnSpc>
                <a:spcPct val="120000"/>
              </a:lnSpc>
              <a:buNone/>
            </a:pPr>
            <a:r>
              <a:rPr lang="en-US" sz="2800" dirty="0"/>
              <a:t>You will be given the opportunity to:</a:t>
            </a:r>
          </a:p>
          <a:p>
            <a:pPr marL="457200" lvl="1" indent="0">
              <a:lnSpc>
                <a:spcPct val="150000"/>
              </a:lnSpc>
              <a:buNone/>
            </a:pPr>
            <a:r>
              <a:rPr lang="en-US" sz="2800" dirty="0"/>
              <a:t>Develop techniques for learning a second language</a:t>
            </a:r>
          </a:p>
          <a:p>
            <a:pPr marL="457200" lvl="1" indent="0">
              <a:lnSpc>
                <a:spcPct val="150000"/>
              </a:lnSpc>
              <a:buNone/>
            </a:pPr>
            <a:r>
              <a:rPr lang="en-US" sz="2800" dirty="0"/>
              <a:t>Acquire a vocabulary of Japanese topic related words</a:t>
            </a:r>
          </a:p>
          <a:p>
            <a:pPr marL="457200" lvl="1" indent="0">
              <a:lnSpc>
                <a:spcPct val="150000"/>
              </a:lnSpc>
              <a:buNone/>
            </a:pPr>
            <a:r>
              <a:rPr lang="en-US" sz="2800" dirty="0"/>
              <a:t>Participate in guided conversation </a:t>
            </a:r>
          </a:p>
          <a:p>
            <a:pPr marL="457200" lvl="1" indent="0">
              <a:lnSpc>
                <a:spcPct val="150000"/>
              </a:lnSpc>
              <a:buNone/>
            </a:pPr>
            <a:r>
              <a:rPr lang="en-US" sz="2800" dirty="0"/>
              <a:t>Read, comprehend and write basic texts</a:t>
            </a:r>
          </a:p>
          <a:p>
            <a:pPr marL="457200" lvl="1" indent="0">
              <a:lnSpc>
                <a:spcPct val="150000"/>
              </a:lnSpc>
              <a:buNone/>
            </a:pPr>
            <a:r>
              <a:rPr lang="en-US" sz="2800" dirty="0"/>
              <a:t>Experience an introduction to the culture of Japan</a:t>
            </a:r>
          </a:p>
          <a:p>
            <a:pPr marL="0" indent="0">
              <a:lnSpc>
                <a:spcPct val="120000"/>
              </a:lnSpc>
              <a:buNone/>
            </a:pPr>
            <a:endParaRPr lang="en-US" sz="2800" dirty="0"/>
          </a:p>
        </p:txBody>
      </p:sp>
      <p:pic>
        <p:nvPicPr>
          <p:cNvPr id="6146" name="Picture 2" descr="空手の型をする人のイラスト（男の子）"/>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73299" y="190240"/>
            <a:ext cx="1499681" cy="213477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漢数字のイラスト文字「一」"/>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198" y="2325018"/>
            <a:ext cx="731520" cy="70104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漢数字のイラスト文字「ニ」"/>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3198" y="2987056"/>
            <a:ext cx="731520" cy="70104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漢数字のイラスト文字「三」"/>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198" y="3780644"/>
            <a:ext cx="731520" cy="70104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漢数字のイラスト文字「四」"/>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3198" y="4578949"/>
            <a:ext cx="731520" cy="70104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漢数字のイラスト文字「五」"/>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3198" y="5377254"/>
            <a:ext cx="731520" cy="701041"/>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日本舞踊の練習をする人のイラスト"/>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552873" y="4634123"/>
            <a:ext cx="1890297" cy="2223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6220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55348" y="4956133"/>
            <a:ext cx="5153963" cy="1818012"/>
          </a:xfrm>
          <a:prstGeom prst="roundRect">
            <a:avLst/>
          </a:prstGeom>
          <a:solidFill>
            <a:srgbClr val="8B1C40"/>
          </a:solidFill>
          <a:ln w="38100">
            <a:solidFill>
              <a:srgbClr val="1E34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a:off x="5286838" y="3049465"/>
            <a:ext cx="5153963" cy="1818012"/>
          </a:xfrm>
          <a:prstGeom prst="roundRect">
            <a:avLst/>
          </a:prstGeom>
          <a:solidFill>
            <a:schemeClr val="tx2"/>
          </a:solidFill>
          <a:ln w="38100">
            <a:solidFill>
              <a:srgbClr val="1E34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55348" y="3050487"/>
            <a:ext cx="5153963" cy="1818012"/>
          </a:xfrm>
          <a:prstGeom prst="roundRect">
            <a:avLst/>
          </a:prstGeom>
          <a:solidFill>
            <a:srgbClr val="C0863D"/>
          </a:solidFill>
          <a:ln w="38100">
            <a:solidFill>
              <a:srgbClr val="1E34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2036" y="365125"/>
            <a:ext cx="9450944" cy="1325563"/>
          </a:xfrm>
        </p:spPr>
        <p:txBody>
          <a:bodyPr/>
          <a:lstStyle/>
          <a:p>
            <a:r>
              <a:rPr lang="en-US"/>
              <a:t>Careers</a:t>
            </a:r>
          </a:p>
        </p:txBody>
      </p:sp>
      <p:sp>
        <p:nvSpPr>
          <p:cNvPr id="3" name="Content Placeholder 2"/>
          <p:cNvSpPr>
            <a:spLocks noGrp="1"/>
          </p:cNvSpPr>
          <p:nvPr>
            <p:ph idx="1"/>
          </p:nvPr>
        </p:nvSpPr>
        <p:spPr>
          <a:xfrm>
            <a:off x="109105" y="1578728"/>
            <a:ext cx="10331695" cy="4598235"/>
          </a:xfrm>
        </p:spPr>
        <p:txBody>
          <a:bodyPr>
            <a:normAutofit/>
          </a:bodyPr>
          <a:lstStyle/>
          <a:p>
            <a:pPr marL="0" indent="0">
              <a:lnSpc>
                <a:spcPct val="100000"/>
              </a:lnSpc>
              <a:buNone/>
            </a:pPr>
            <a:r>
              <a:rPr lang="en-US" sz="2000" dirty="0"/>
              <a:t>Japanese can benefit you in a </a:t>
            </a:r>
            <a:r>
              <a:rPr lang="en-US" sz="2000" u="sng" dirty="0"/>
              <a:t>wide</a:t>
            </a:r>
            <a:r>
              <a:rPr lang="en-US" sz="2000" dirty="0"/>
              <a:t> range of future careers, including:</a:t>
            </a:r>
            <a:br>
              <a:rPr lang="en-US" sz="2000" dirty="0"/>
            </a:br>
            <a:r>
              <a:rPr lang="en-US" sz="2000" dirty="0"/>
              <a:t>Gaming and Robotics, Media and Entertainment, Interpreting, Exporting &amp; Importing, Teaching, Sales, Business and Finance, Tourism and Hospitality, Travel and Transport, Foreign Affairs, Retail, Immigration and Customs, Science, Journalism, Military, Sports, Consultancy… </a:t>
            </a:r>
          </a:p>
        </p:txBody>
      </p:sp>
      <p:sp>
        <p:nvSpPr>
          <p:cNvPr id="4" name="TextBox 3"/>
          <p:cNvSpPr txBox="1"/>
          <p:nvPr/>
        </p:nvSpPr>
        <p:spPr>
          <a:xfrm>
            <a:off x="1754512" y="3138121"/>
            <a:ext cx="3427091" cy="1477328"/>
          </a:xfrm>
          <a:prstGeom prst="rect">
            <a:avLst/>
          </a:prstGeom>
          <a:noFill/>
        </p:spPr>
        <p:txBody>
          <a:bodyPr wrap="square" rtlCol="0" anchor="ctr">
            <a:spAutoFit/>
          </a:bodyPr>
          <a:lstStyle/>
          <a:p>
            <a:r>
              <a:rPr lang="en-US" b="1">
                <a:solidFill>
                  <a:srgbClr val="8B1C40"/>
                </a:solidFill>
              </a:rPr>
              <a:t>Vanessa </a:t>
            </a:r>
            <a:r>
              <a:rPr lang="en-US" b="1" cap="all" err="1">
                <a:solidFill>
                  <a:srgbClr val="8B1C40"/>
                </a:solidFill>
              </a:rPr>
              <a:t>Å</a:t>
            </a:r>
            <a:r>
              <a:rPr lang="en-US" b="1" err="1">
                <a:solidFill>
                  <a:srgbClr val="8B1C40"/>
                </a:solidFill>
              </a:rPr>
              <a:t>sell</a:t>
            </a:r>
            <a:r>
              <a:rPr lang="en-US" b="1">
                <a:solidFill>
                  <a:srgbClr val="8B1C40"/>
                </a:solidFill>
              </a:rPr>
              <a:t> </a:t>
            </a:r>
            <a:r>
              <a:rPr lang="en-US" b="1" err="1">
                <a:solidFill>
                  <a:srgbClr val="8B1C40"/>
                </a:solidFill>
              </a:rPr>
              <a:t>Tsuruga</a:t>
            </a:r>
            <a:r>
              <a:rPr lang="en-US" b="1">
                <a:solidFill>
                  <a:srgbClr val="8B1C40"/>
                </a:solidFill>
              </a:rPr>
              <a:t> (Sweden)</a:t>
            </a:r>
          </a:p>
          <a:p>
            <a:r>
              <a:rPr lang="en-US" i="1">
                <a:solidFill>
                  <a:schemeClr val="bg1"/>
                </a:solidFill>
              </a:rPr>
              <a:t>Sports lover, fluent in Japanese</a:t>
            </a:r>
          </a:p>
          <a:p>
            <a:endParaRPr lang="en-US" sz="600">
              <a:solidFill>
                <a:srgbClr val="1E345D"/>
              </a:solidFill>
            </a:endParaRPr>
          </a:p>
          <a:p>
            <a:r>
              <a:rPr lang="en-US" sz="1600">
                <a:solidFill>
                  <a:srgbClr val="1E345D"/>
                </a:solidFill>
                <a:hlinkClick r:id="rId2"/>
              </a:rPr>
              <a:t>Senior Manager – Global Sports Digital Strategy at </a:t>
            </a:r>
            <a:r>
              <a:rPr lang="en-US" sz="1600" err="1">
                <a:solidFill>
                  <a:srgbClr val="1E345D"/>
                </a:solidFill>
                <a:hlinkClick r:id="rId2"/>
              </a:rPr>
              <a:t>Rakuten</a:t>
            </a:r>
            <a:r>
              <a:rPr lang="en-US" sz="1600">
                <a:solidFill>
                  <a:srgbClr val="1E345D"/>
                </a:solidFill>
                <a:hlinkClick r:id="rId2"/>
              </a:rPr>
              <a:t> (major sponsor of Barcelona FC).</a:t>
            </a:r>
            <a:endParaRPr lang="en-US" sz="1600">
              <a:solidFill>
                <a:srgbClr val="1E345D"/>
              </a:solidFill>
            </a:endParaRPr>
          </a:p>
        </p:txBody>
      </p:sp>
      <p:pic>
        <p:nvPicPr>
          <p:cNvPr id="6" name="Picture Placeholder 4"/>
          <p:cNvPicPr>
            <a:picLocks noChangeAspect="1"/>
          </p:cNvPicPr>
          <p:nvPr/>
        </p:nvPicPr>
        <p:blipFill rotWithShape="1">
          <a:blip r:embed="rId3">
            <a:extLst>
              <a:ext uri="{28A0092B-C50C-407E-A947-70E740481C1C}">
                <a14:useLocalDpi xmlns:a14="http://schemas.microsoft.com/office/drawing/2010/main" val="0"/>
              </a:ext>
            </a:extLst>
          </a:blip>
          <a:srcRect l="8406" t="21867" r="26736" b="13276"/>
          <a:stretch/>
        </p:blipFill>
        <p:spPr>
          <a:xfrm>
            <a:off x="5352887" y="3119649"/>
            <a:ext cx="1645920" cy="1645920"/>
          </a:xfrm>
          <a:prstGeom prst="ellipse">
            <a:avLst/>
          </a:prstGeom>
        </p:spPr>
      </p:pic>
      <p:sp>
        <p:nvSpPr>
          <p:cNvPr id="7" name="TextBox 6"/>
          <p:cNvSpPr txBox="1"/>
          <p:nvPr/>
        </p:nvSpPr>
        <p:spPr>
          <a:xfrm>
            <a:off x="7030779" y="3096100"/>
            <a:ext cx="3360130" cy="1723549"/>
          </a:xfrm>
          <a:prstGeom prst="rect">
            <a:avLst/>
          </a:prstGeom>
          <a:noFill/>
        </p:spPr>
        <p:txBody>
          <a:bodyPr wrap="square" rtlCol="0" anchor="ctr">
            <a:spAutoFit/>
          </a:bodyPr>
          <a:lstStyle/>
          <a:p>
            <a:r>
              <a:rPr lang="en-US" b="1" err="1">
                <a:solidFill>
                  <a:srgbClr val="C0863D"/>
                </a:solidFill>
              </a:rPr>
              <a:t>Sastia</a:t>
            </a:r>
            <a:r>
              <a:rPr lang="en-US" b="1">
                <a:solidFill>
                  <a:srgbClr val="C0863D"/>
                </a:solidFill>
              </a:rPr>
              <a:t> </a:t>
            </a:r>
            <a:r>
              <a:rPr lang="en-US" b="1" err="1">
                <a:solidFill>
                  <a:srgbClr val="C0863D"/>
                </a:solidFill>
              </a:rPr>
              <a:t>Putri</a:t>
            </a:r>
            <a:r>
              <a:rPr lang="en-US" b="1">
                <a:solidFill>
                  <a:srgbClr val="C0863D"/>
                </a:solidFill>
              </a:rPr>
              <a:t> (Indonesia)</a:t>
            </a:r>
          </a:p>
          <a:p>
            <a:r>
              <a:rPr lang="en-US" i="1">
                <a:solidFill>
                  <a:schemeClr val="bg1"/>
                </a:solidFill>
              </a:rPr>
              <a:t>Scientist, fluent in Japanese</a:t>
            </a:r>
          </a:p>
          <a:p>
            <a:endParaRPr lang="en-US" sz="600"/>
          </a:p>
          <a:p>
            <a:r>
              <a:rPr lang="en-US" sz="1600">
                <a:solidFill>
                  <a:schemeClr val="bg1"/>
                </a:solidFill>
                <a:hlinkClick r:id="rId4"/>
              </a:rPr>
              <a:t>Associate Professor at Osaka University, researching metabolomics technology for biofuels and coffee authenticity.</a:t>
            </a:r>
            <a:endParaRPr lang="en-US" sz="1600">
              <a:solidFill>
                <a:schemeClr val="bg1"/>
              </a:solidFill>
            </a:endParaRPr>
          </a:p>
        </p:txBody>
      </p:sp>
      <p:pic>
        <p:nvPicPr>
          <p:cNvPr id="1030" name="Picture 6" descr="Japan's Luke Thompson aiming to bow out on a high"/>
          <p:cNvPicPr>
            <a:picLocks noChangeAspect="1" noChangeArrowheads="1"/>
          </p:cNvPicPr>
          <p:nvPr/>
        </p:nvPicPr>
        <p:blipFill rotWithShape="1">
          <a:blip r:embed="rId5" cstate="hqprint">
            <a:extLst>
              <a:ext uri="{28A0092B-C50C-407E-A947-70E740481C1C}">
                <a14:useLocalDpi xmlns:a14="http://schemas.microsoft.com/office/drawing/2010/main" val="0"/>
              </a:ext>
            </a:extLst>
          </a:blip>
          <a:srcRect l="-1056" r="1056"/>
          <a:stretch/>
        </p:blipFill>
        <p:spPr bwMode="auto">
          <a:xfrm>
            <a:off x="114403" y="5062209"/>
            <a:ext cx="1645920" cy="1645920"/>
          </a:xfrm>
          <a:prstGeom prst="ellipse">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1818564" y="5101840"/>
            <a:ext cx="3258548" cy="1308050"/>
          </a:xfrm>
          <a:prstGeom prst="rect">
            <a:avLst/>
          </a:prstGeom>
          <a:noFill/>
        </p:spPr>
        <p:txBody>
          <a:bodyPr wrap="square" rtlCol="0">
            <a:spAutoFit/>
          </a:bodyPr>
          <a:lstStyle/>
          <a:p>
            <a:r>
              <a:rPr lang="en-US" b="1">
                <a:solidFill>
                  <a:srgbClr val="C0863D"/>
                </a:solidFill>
              </a:rPr>
              <a:t>Luke Thompson (New Zealand)</a:t>
            </a:r>
          </a:p>
          <a:p>
            <a:r>
              <a:rPr lang="en-US" i="1">
                <a:solidFill>
                  <a:schemeClr val="bg1"/>
                </a:solidFill>
              </a:rPr>
              <a:t>Rugby player, fluent in Japanese</a:t>
            </a:r>
          </a:p>
          <a:p>
            <a:endParaRPr lang="en-US" sz="1100"/>
          </a:p>
          <a:p>
            <a:r>
              <a:rPr lang="en-US" sz="1600">
                <a:hlinkClick r:id="rId6"/>
              </a:rPr>
              <a:t>Played for Japan in four Rugby World Cups.</a:t>
            </a:r>
            <a:endParaRPr lang="en-US" sz="1600"/>
          </a:p>
        </p:txBody>
      </p:sp>
      <p:sp>
        <p:nvSpPr>
          <p:cNvPr id="16" name="Subtitle 2">
            <a:extLst>
              <a:ext uri="{FF2B5EF4-FFF2-40B4-BE49-F238E27FC236}">
                <a16:creationId xmlns:a16="http://schemas.microsoft.com/office/drawing/2014/main" id="{B9B13E95-5835-4FEF-B397-9B84850B7AF3}"/>
              </a:ext>
            </a:extLst>
          </p:cNvPr>
          <p:cNvSpPr txBox="1">
            <a:spLocks/>
          </p:cNvSpPr>
          <p:nvPr/>
        </p:nvSpPr>
        <p:spPr>
          <a:xfrm>
            <a:off x="5153895" y="151600"/>
            <a:ext cx="5190834" cy="134468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rgbClr val="1E345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E345D"/>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E345D"/>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E345D"/>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E345D"/>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a:t>Learn Japanese and a New World Opens</a:t>
            </a:r>
          </a:p>
          <a:p>
            <a:pPr marL="0" indent="0" algn="ctr">
              <a:buNone/>
            </a:pPr>
            <a:r>
              <a:rPr lang="ja-JP" altLang="en-US" sz="2400" b="1">
                <a:solidFill>
                  <a:srgbClr val="8B1C40"/>
                </a:solidFill>
              </a:rPr>
              <a:t>日本語を知る。世界が広がる。</a:t>
            </a:r>
            <a:endParaRPr lang="en-US" altLang="ja-JP" sz="2400" b="1">
              <a:solidFill>
                <a:srgbClr val="8B1C40"/>
              </a:solidFill>
            </a:endParaRPr>
          </a:p>
          <a:p>
            <a:pPr marL="0" indent="0">
              <a:buNone/>
            </a:pPr>
            <a:r>
              <a:rPr lang="en-US" altLang="ja-JP" sz="2000"/>
              <a:t>           </a:t>
            </a:r>
            <a:r>
              <a:rPr lang="en-US" altLang="ja-JP" sz="1800" err="1"/>
              <a:t>nihongo</a:t>
            </a:r>
            <a:r>
              <a:rPr lang="en-US" altLang="ja-JP" sz="1800"/>
              <a:t> o </a:t>
            </a:r>
            <a:r>
              <a:rPr lang="en-US" altLang="ja-JP" sz="1800" err="1"/>
              <a:t>shiru</a:t>
            </a:r>
            <a:r>
              <a:rPr lang="en-US" altLang="ja-JP" sz="1800"/>
              <a:t>.         </a:t>
            </a:r>
            <a:r>
              <a:rPr lang="en-US" altLang="ja-JP" sz="1800" err="1"/>
              <a:t>sekai</a:t>
            </a:r>
            <a:r>
              <a:rPr lang="en-US" altLang="ja-JP" sz="1800"/>
              <a:t> </a:t>
            </a:r>
            <a:r>
              <a:rPr lang="en-US" altLang="ja-JP" sz="1800" err="1"/>
              <a:t>ga</a:t>
            </a:r>
            <a:r>
              <a:rPr lang="en-US" altLang="ja-JP" sz="1800"/>
              <a:t> </a:t>
            </a:r>
            <a:r>
              <a:rPr lang="en-US" altLang="ja-JP" sz="1800" err="1"/>
              <a:t>hirogaru</a:t>
            </a:r>
            <a:r>
              <a:rPr lang="en-US" altLang="ja-JP" sz="1800"/>
              <a:t>.</a:t>
            </a:r>
          </a:p>
        </p:txBody>
      </p:sp>
      <p:sp>
        <p:nvSpPr>
          <p:cNvPr id="17" name="Rounded Rectangle 16"/>
          <p:cNvSpPr/>
          <p:nvPr/>
        </p:nvSpPr>
        <p:spPr>
          <a:xfrm>
            <a:off x="5286838" y="4939730"/>
            <a:ext cx="5153963" cy="1818012"/>
          </a:xfrm>
          <a:prstGeom prst="roundRect">
            <a:avLst/>
          </a:prstGeom>
          <a:solidFill>
            <a:srgbClr val="C0863D"/>
          </a:solidFill>
          <a:ln w="38100">
            <a:solidFill>
              <a:srgbClr val="1E34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7050054" y="5057729"/>
            <a:ext cx="3336990" cy="1338828"/>
          </a:xfrm>
          <a:prstGeom prst="rect">
            <a:avLst/>
          </a:prstGeom>
          <a:noFill/>
        </p:spPr>
        <p:txBody>
          <a:bodyPr wrap="square" rtlCol="0">
            <a:spAutoFit/>
          </a:bodyPr>
          <a:lstStyle/>
          <a:p>
            <a:r>
              <a:rPr lang="en-US" b="1">
                <a:solidFill>
                  <a:srgbClr val="8B1C40"/>
                </a:solidFill>
              </a:rPr>
              <a:t>Scott Allen (Australia)</a:t>
            </a:r>
          </a:p>
          <a:p>
            <a:r>
              <a:rPr lang="en-US" i="1">
                <a:solidFill>
                  <a:schemeClr val="bg1"/>
                </a:solidFill>
              </a:rPr>
              <a:t>Local small business owner, </a:t>
            </a:r>
          </a:p>
          <a:p>
            <a:r>
              <a:rPr lang="en-US" i="1">
                <a:solidFill>
                  <a:schemeClr val="bg1"/>
                </a:solidFill>
              </a:rPr>
              <a:t>fluent in Japanese</a:t>
            </a:r>
          </a:p>
          <a:p>
            <a:endParaRPr lang="en-US" sz="1100"/>
          </a:p>
          <a:p>
            <a:r>
              <a:rPr lang="en-US" sz="1600">
                <a:hlinkClick r:id="rId7"/>
              </a:rPr>
              <a:t>Owner of </a:t>
            </a:r>
            <a:r>
              <a:rPr lang="en-US" sz="1600" err="1">
                <a:hlinkClick r:id="rId7"/>
              </a:rPr>
              <a:t>Kinoko</a:t>
            </a:r>
            <a:r>
              <a:rPr lang="en-US" sz="1600">
                <a:hlinkClick r:id="rId7"/>
              </a:rPr>
              <a:t> Deli </a:t>
            </a:r>
            <a:r>
              <a:rPr lang="en-US" sz="1600">
                <a:hlinkClick r:id="rId8"/>
              </a:rPr>
              <a:t>and Panko chan.</a:t>
            </a:r>
            <a:endParaRPr lang="en-US" sz="1600"/>
          </a:p>
        </p:txBody>
      </p:sp>
      <p:pic>
        <p:nvPicPr>
          <p:cNvPr id="2050" name="Picture 2" descr="Vanessa Asell Tsuruga - Q&amp;A - World Football Summit Asia"/>
          <p:cNvPicPr>
            <a:picLocks noChangeAspect="1" noChangeArrowheads="1"/>
          </p:cNvPicPr>
          <p:nvPr/>
        </p:nvPicPr>
        <p:blipFill rotWithShape="1">
          <a:blip r:embed="rId9" cstate="hqprint">
            <a:extLst>
              <a:ext uri="{28A0092B-C50C-407E-A947-70E740481C1C}">
                <a14:useLocalDpi xmlns:a14="http://schemas.microsoft.com/office/drawing/2010/main" val="0"/>
              </a:ext>
            </a:extLst>
          </a:blip>
          <a:srcRect l="21423" t="8834" r="22920" b="7681"/>
          <a:stretch/>
        </p:blipFill>
        <p:spPr bwMode="auto">
          <a:xfrm>
            <a:off x="114403" y="3119649"/>
            <a:ext cx="1645920" cy="1645920"/>
          </a:xfrm>
          <a:prstGeom prst="ellipse">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rotWithShape="1">
          <a:blip r:embed="rId10" cstate="hqprint">
            <a:extLst>
              <a:ext uri="{28A0092B-C50C-407E-A947-70E740481C1C}">
                <a14:useLocalDpi xmlns:a14="http://schemas.microsoft.com/office/drawing/2010/main" val="0"/>
              </a:ext>
            </a:extLst>
          </a:blip>
          <a:srcRect l="-115" t="-460" r="24986" b="460"/>
          <a:stretch/>
        </p:blipFill>
        <p:spPr>
          <a:xfrm>
            <a:off x="5352887" y="5062209"/>
            <a:ext cx="1645920" cy="1645920"/>
          </a:xfrm>
          <a:prstGeom prst="ellipse">
            <a:avLst/>
          </a:prstGeom>
        </p:spPr>
      </p:pic>
    </p:spTree>
    <p:extLst>
      <p:ext uri="{BB962C8B-B14F-4D97-AF65-F5344CB8AC3E}">
        <p14:creationId xmlns:p14="http://schemas.microsoft.com/office/powerpoint/2010/main" val="4026339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hqprint">
            <a:extLst>
              <a:ext uri="{28A0092B-C50C-407E-A947-70E740481C1C}">
                <a14:useLocalDpi xmlns:a14="http://schemas.microsoft.com/office/drawing/2010/main" val="0"/>
              </a:ext>
            </a:extLst>
          </a:blip>
          <a:srcRect l="7406" t="1191" r="25928" b="-1191"/>
          <a:stretch/>
        </p:blipFill>
        <p:spPr>
          <a:xfrm>
            <a:off x="2747238" y="-1"/>
            <a:ext cx="2377440" cy="2377440"/>
          </a:xfrm>
          <a:prstGeom prst="ellipse">
            <a:avLst/>
          </a:prstGeom>
        </p:spPr>
      </p:pic>
      <p:pic>
        <p:nvPicPr>
          <p:cNvPr id="9" name="Picture 8"/>
          <p:cNvPicPr>
            <a:picLocks noChangeAspect="1"/>
          </p:cNvPicPr>
          <p:nvPr/>
        </p:nvPicPr>
        <p:blipFill rotWithShape="1">
          <a:blip r:embed="rId3" cstate="hqprint">
            <a:extLst>
              <a:ext uri="{28A0092B-C50C-407E-A947-70E740481C1C}">
                <a14:useLocalDpi xmlns:a14="http://schemas.microsoft.com/office/drawing/2010/main" val="0"/>
              </a:ext>
            </a:extLst>
          </a:blip>
          <a:srcRect l="241" t="15205" r="35937" b="-301"/>
          <a:stretch/>
        </p:blipFill>
        <p:spPr>
          <a:xfrm>
            <a:off x="8023392" y="0"/>
            <a:ext cx="2377440" cy="2377440"/>
          </a:xfrm>
          <a:prstGeom prst="ellipse">
            <a:avLst/>
          </a:prstGeom>
        </p:spPr>
      </p:pic>
      <p:pic>
        <p:nvPicPr>
          <p:cNvPr id="2" name="Picture 1"/>
          <p:cNvPicPr>
            <a:picLocks noChangeAspect="1"/>
          </p:cNvPicPr>
          <p:nvPr/>
        </p:nvPicPr>
        <p:blipFill rotWithShape="1">
          <a:blip r:embed="rId4" cstate="hqprint">
            <a:extLst>
              <a:ext uri="{28A0092B-C50C-407E-A947-70E740481C1C}">
                <a14:useLocalDpi xmlns:a14="http://schemas.microsoft.com/office/drawing/2010/main" val="0"/>
              </a:ext>
            </a:extLst>
          </a:blip>
          <a:srcRect l="15344" r="17990"/>
          <a:stretch/>
        </p:blipFill>
        <p:spPr>
          <a:xfrm>
            <a:off x="101596" y="-1"/>
            <a:ext cx="2377440" cy="2377440"/>
          </a:xfrm>
          <a:prstGeom prst="ellipse">
            <a:avLst/>
          </a:prstGeom>
        </p:spPr>
      </p:pic>
      <p:pic>
        <p:nvPicPr>
          <p:cNvPr id="10" name="Picture 9"/>
          <p:cNvPicPr>
            <a:picLocks noChangeAspect="1"/>
          </p:cNvPicPr>
          <p:nvPr/>
        </p:nvPicPr>
        <p:blipFill rotWithShape="1">
          <a:blip r:embed="rId5" cstate="hqprint">
            <a:extLst>
              <a:ext uri="{28A0092B-C50C-407E-A947-70E740481C1C}">
                <a14:useLocalDpi xmlns:a14="http://schemas.microsoft.com/office/drawing/2010/main" val="0"/>
              </a:ext>
            </a:extLst>
          </a:blip>
          <a:srcRect l="16411" t="2306" r="16923" b="-2306"/>
          <a:stretch/>
        </p:blipFill>
        <p:spPr>
          <a:xfrm>
            <a:off x="8023392" y="2229081"/>
            <a:ext cx="2377440" cy="2377440"/>
          </a:xfrm>
          <a:prstGeom prst="ellipse">
            <a:avLst/>
          </a:prstGeom>
        </p:spPr>
      </p:pic>
      <p:pic>
        <p:nvPicPr>
          <p:cNvPr id="14" name="Picture 13"/>
          <p:cNvPicPr>
            <a:picLocks noChangeAspect="1"/>
          </p:cNvPicPr>
          <p:nvPr/>
        </p:nvPicPr>
        <p:blipFill rotWithShape="1">
          <a:blip r:embed="rId6" cstate="hqprint">
            <a:extLst>
              <a:ext uri="{28A0092B-C50C-407E-A947-70E740481C1C}">
                <a14:useLocalDpi xmlns:a14="http://schemas.microsoft.com/office/drawing/2010/main" val="0"/>
              </a:ext>
            </a:extLst>
          </a:blip>
          <a:srcRect l="19181" t="-673" r="14153" b="673"/>
          <a:stretch/>
        </p:blipFill>
        <p:spPr>
          <a:xfrm>
            <a:off x="2734992" y="2240280"/>
            <a:ext cx="2377440" cy="2377440"/>
          </a:xfrm>
          <a:prstGeom prst="ellipse">
            <a:avLst/>
          </a:prstGeom>
        </p:spPr>
      </p:pic>
      <p:pic>
        <p:nvPicPr>
          <p:cNvPr id="7" name="Picture 6"/>
          <p:cNvPicPr>
            <a:picLocks noChangeAspect="1"/>
          </p:cNvPicPr>
          <p:nvPr/>
        </p:nvPicPr>
        <p:blipFill rotWithShape="1">
          <a:blip r:embed="rId7" cstate="hqprint">
            <a:extLst>
              <a:ext uri="{28A0092B-C50C-407E-A947-70E740481C1C}">
                <a14:useLocalDpi xmlns:a14="http://schemas.microsoft.com/office/drawing/2010/main" val="0"/>
              </a:ext>
            </a:extLst>
          </a:blip>
          <a:srcRect l="22905" t="374" r="10429" b="-374"/>
          <a:stretch/>
        </p:blipFill>
        <p:spPr>
          <a:xfrm>
            <a:off x="8023392" y="4480560"/>
            <a:ext cx="2377440" cy="2377440"/>
          </a:xfrm>
          <a:prstGeom prst="ellipse">
            <a:avLst/>
          </a:prstGeom>
        </p:spPr>
      </p:pic>
      <p:pic>
        <p:nvPicPr>
          <p:cNvPr id="11" name="Picture 10"/>
          <p:cNvPicPr>
            <a:picLocks noChangeAspect="1"/>
          </p:cNvPicPr>
          <p:nvPr/>
        </p:nvPicPr>
        <p:blipFill rotWithShape="1">
          <a:blip r:embed="rId8" cstate="hqprint">
            <a:extLst>
              <a:ext uri="{28A0092B-C50C-407E-A947-70E740481C1C}">
                <a14:useLocalDpi xmlns:a14="http://schemas.microsoft.com/office/drawing/2010/main" val="0"/>
              </a:ext>
            </a:extLst>
          </a:blip>
          <a:srcRect l="22788" r="10544"/>
          <a:stretch/>
        </p:blipFill>
        <p:spPr>
          <a:xfrm>
            <a:off x="2744926" y="4480560"/>
            <a:ext cx="2377440" cy="2377440"/>
          </a:xfrm>
          <a:prstGeom prst="ellipse">
            <a:avLst/>
          </a:prstGeom>
        </p:spPr>
      </p:pic>
      <p:pic>
        <p:nvPicPr>
          <p:cNvPr id="17" name="Picture 16"/>
          <p:cNvPicPr>
            <a:picLocks noChangeAspect="1"/>
          </p:cNvPicPr>
          <p:nvPr/>
        </p:nvPicPr>
        <p:blipFill rotWithShape="1">
          <a:blip r:embed="rId9" cstate="hqprint">
            <a:extLst>
              <a:ext uri="{28A0092B-C50C-407E-A947-70E740481C1C}">
                <a14:useLocalDpi xmlns:a14="http://schemas.microsoft.com/office/drawing/2010/main" val="0"/>
              </a:ext>
            </a:extLst>
          </a:blip>
          <a:srcRect l="12717" t="-239" r="31033" b="239"/>
          <a:stretch/>
        </p:blipFill>
        <p:spPr>
          <a:xfrm rot="5400000">
            <a:off x="96972" y="2229081"/>
            <a:ext cx="2377440" cy="2377440"/>
          </a:xfrm>
          <a:prstGeom prst="ellipse">
            <a:avLst/>
          </a:prstGeom>
        </p:spPr>
      </p:pic>
      <p:pic>
        <p:nvPicPr>
          <p:cNvPr id="13" name="Picture 12"/>
          <p:cNvPicPr>
            <a:picLocks noChangeAspect="1"/>
          </p:cNvPicPr>
          <p:nvPr/>
        </p:nvPicPr>
        <p:blipFill rotWithShape="1">
          <a:blip r:embed="rId10" cstate="hqprint">
            <a:extLst>
              <a:ext uri="{28A0092B-C50C-407E-A947-70E740481C1C}">
                <a14:useLocalDpi xmlns:a14="http://schemas.microsoft.com/office/drawing/2010/main" val="0"/>
              </a:ext>
            </a:extLst>
          </a:blip>
          <a:srcRect l="19360" t="-673" r="13974" b="673"/>
          <a:stretch/>
        </p:blipFill>
        <p:spPr>
          <a:xfrm>
            <a:off x="89908" y="4480560"/>
            <a:ext cx="2377440" cy="2377440"/>
          </a:xfrm>
          <a:prstGeom prst="ellipse">
            <a:avLst/>
          </a:prstGeom>
        </p:spPr>
      </p:pic>
      <p:pic>
        <p:nvPicPr>
          <p:cNvPr id="1028" name="Picture 4" descr="https://lh3.googleusercontent.com/pw/ACtC-3f0CesAOalbDu3F2GSHLZpvWHrJCj4WvDWtsT2EKSlcZH8KR7JitSrcW4YS9yOMEY9T4C_B7hkRB8yzHSGzjWHGEL1V1M3Oj5ZMvKtsUgdAZseTmsnSxG3CuF1mvv7Z6b5nyrib_UmPyFjAHAEJdf95=w1301-h867-no?authuser=0"/>
          <p:cNvPicPr>
            <a:picLocks noChangeAspect="1" noChangeArrowheads="1"/>
          </p:cNvPicPr>
          <p:nvPr/>
        </p:nvPicPr>
        <p:blipFill rotWithShape="1">
          <a:blip r:embed="rId11" cstate="hqprint">
            <a:extLst>
              <a:ext uri="{28A0092B-C50C-407E-A947-70E740481C1C}">
                <a14:useLocalDpi xmlns:a14="http://schemas.microsoft.com/office/drawing/2010/main" val="0"/>
              </a:ext>
            </a:extLst>
          </a:blip>
          <a:srcRect l="18668" t="1118" r="14640" b="-1118"/>
          <a:stretch/>
        </p:blipFill>
        <p:spPr bwMode="auto">
          <a:xfrm>
            <a:off x="5382946" y="0"/>
            <a:ext cx="2377440" cy="2377440"/>
          </a:xfrm>
          <a:prstGeom prst="ellipse">
            <a:avLst/>
          </a:prstGeom>
          <a:noFill/>
          <a:extLst>
            <a:ext uri="{909E8E84-426E-40DD-AFC4-6F175D3DCCD1}">
              <a14:hiddenFill xmlns:a14="http://schemas.microsoft.com/office/drawing/2010/main">
                <a:solidFill>
                  <a:srgbClr val="FFFFFF"/>
                </a:solidFill>
              </a14:hiddenFill>
            </a:ext>
          </a:extLst>
        </p:spPr>
      </p:pic>
      <p:pic>
        <p:nvPicPr>
          <p:cNvPr id="16" name="Picture 15"/>
          <p:cNvPicPr>
            <a:picLocks noChangeAspect="1"/>
          </p:cNvPicPr>
          <p:nvPr/>
        </p:nvPicPr>
        <p:blipFill rotWithShape="1">
          <a:blip r:embed="rId12" cstate="hqprint">
            <a:extLst>
              <a:ext uri="{28A0092B-C50C-407E-A947-70E740481C1C}">
                <a14:useLocalDpi xmlns:a14="http://schemas.microsoft.com/office/drawing/2010/main" val="0"/>
              </a:ext>
            </a:extLst>
          </a:blip>
          <a:srcRect l="16024" t="1265" r="13971" b="4417"/>
          <a:stretch/>
        </p:blipFill>
        <p:spPr>
          <a:xfrm>
            <a:off x="5373012" y="2229081"/>
            <a:ext cx="2352774" cy="2377440"/>
          </a:xfrm>
          <a:prstGeom prst="ellipse">
            <a:avLst/>
          </a:prstGeom>
        </p:spPr>
      </p:pic>
      <p:pic>
        <p:nvPicPr>
          <p:cNvPr id="15" name="Picture 14"/>
          <p:cNvPicPr>
            <a:picLocks noChangeAspect="1"/>
          </p:cNvPicPr>
          <p:nvPr/>
        </p:nvPicPr>
        <p:blipFill rotWithShape="1">
          <a:blip r:embed="rId13" cstate="hqprint">
            <a:extLst>
              <a:ext uri="{28A0092B-C50C-407E-A947-70E740481C1C}">
                <a14:useLocalDpi xmlns:a14="http://schemas.microsoft.com/office/drawing/2010/main" val="0"/>
              </a:ext>
            </a:extLst>
          </a:blip>
          <a:srcRect l="17912" t="-611" r="22858" b="611"/>
          <a:stretch/>
        </p:blipFill>
        <p:spPr>
          <a:xfrm>
            <a:off x="5375438" y="4480560"/>
            <a:ext cx="2377440" cy="2377440"/>
          </a:xfrm>
          <a:prstGeom prst="ellipse">
            <a:avLst/>
          </a:prstGeom>
        </p:spPr>
      </p:pic>
    </p:spTree>
    <p:extLst>
      <p:ext uri="{BB962C8B-B14F-4D97-AF65-F5344CB8AC3E}">
        <p14:creationId xmlns:p14="http://schemas.microsoft.com/office/powerpoint/2010/main" val="1185419261"/>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8B1C40"/>
      </a:dk2>
      <a:lt2>
        <a:srgbClr val="1E345D"/>
      </a:lt2>
      <a:accent1>
        <a:srgbClr val="4472C4"/>
      </a:accent1>
      <a:accent2>
        <a:srgbClr val="ED7D31"/>
      </a:accent2>
      <a:accent3>
        <a:srgbClr val="A5A5A5"/>
      </a:accent3>
      <a:accent4>
        <a:srgbClr val="FFC000"/>
      </a:accent4>
      <a:accent5>
        <a:srgbClr val="5B9BD5"/>
      </a:accent5>
      <a:accent6>
        <a:srgbClr val="70AD47"/>
      </a:accent6>
      <a:hlink>
        <a:srgbClr val="FFFFFF"/>
      </a:hlink>
      <a:folHlink>
        <a:srgbClr val="FFFFF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Dominic College">
      <a:dk1>
        <a:sysClr val="windowText" lastClr="000000"/>
      </a:dk1>
      <a:lt1>
        <a:sysClr val="window" lastClr="FFFFFF"/>
      </a:lt1>
      <a:dk2>
        <a:srgbClr val="8B1C40"/>
      </a:dk2>
      <a:lt2>
        <a:srgbClr val="1E345D"/>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81A7807B99A634AA63596304F2D4B69" ma:contentTypeVersion="10" ma:contentTypeDescription="Create a new document." ma:contentTypeScope="" ma:versionID="e29e364a25e642ebf96c673466ec5149">
  <xsd:schema xmlns:xsd="http://www.w3.org/2001/XMLSchema" xmlns:xs="http://www.w3.org/2001/XMLSchema" xmlns:p="http://schemas.microsoft.com/office/2006/metadata/properties" xmlns:ns2="cfccfeef-7e55-4834-a07b-e246201c470a" targetNamespace="http://schemas.microsoft.com/office/2006/metadata/properties" ma:root="true" ma:fieldsID="493684657a825840bf63e83ce25c4a8c" ns2:_="">
    <xsd:import namespace="cfccfeef-7e55-4834-a07b-e246201c470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ccfeef-7e55-4834-a07b-e246201c470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9758069-041D-4206-9035-4DA66A5391C8}">
  <ds:schemaRefs>
    <ds:schemaRef ds:uri="http://schemas.microsoft.com/sharepoint/v3/contenttype/forms"/>
  </ds:schemaRefs>
</ds:datastoreItem>
</file>

<file path=customXml/itemProps2.xml><?xml version="1.0" encoding="utf-8"?>
<ds:datastoreItem xmlns:ds="http://schemas.openxmlformats.org/officeDocument/2006/customXml" ds:itemID="{6D69220E-36F5-4191-ADCD-CDFAFEC0D023}"/>
</file>

<file path=customXml/itemProps3.xml><?xml version="1.0" encoding="utf-8"?>
<ds:datastoreItem xmlns:ds="http://schemas.openxmlformats.org/officeDocument/2006/customXml" ds:itemID="{69F0ADBD-717F-4D87-A9EB-804086C7DFAD}">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155</TotalTime>
  <Words>635</Words>
  <Application>Microsoft Office PowerPoint</Application>
  <PresentationFormat>Widescreen</PresentationFormat>
  <Paragraphs>58</Paragraphs>
  <Slides>10</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10</vt:i4>
      </vt:variant>
    </vt:vector>
  </HeadingPairs>
  <TitlesOfParts>
    <vt:vector size="15" baseType="lpstr">
      <vt:lpstr>Arial</vt:lpstr>
      <vt:lpstr>Calibri</vt:lpstr>
      <vt:lpstr>Calibri Light</vt:lpstr>
      <vt:lpstr>Office Theme</vt:lpstr>
      <vt:lpstr>Office Theme</vt:lpstr>
      <vt:lpstr>Japanese 日本語 nihongo</vt:lpstr>
      <vt:lpstr>Japanese in Year 9 and 10</vt:lpstr>
      <vt:lpstr>Japanese culture and language  in Australia and in the world</vt:lpstr>
      <vt:lpstr>Learning Japanese</vt:lpstr>
      <vt:lpstr>Features of Japanese Language</vt:lpstr>
      <vt:lpstr>Intercultural Experiences</vt:lpstr>
      <vt:lpstr>What will I learn?</vt:lpstr>
      <vt:lpstr>Careers</vt:lpstr>
      <vt:lpstr>PowerPoint Presentation</vt:lpstr>
      <vt:lpstr>Find out more…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 Barry Parker</dc:creator>
  <cp:lastModifiedBy>Br Barry Parker</cp:lastModifiedBy>
  <cp:revision>7</cp:revision>
  <dcterms:created xsi:type="dcterms:W3CDTF">2020-05-25T23:35:00Z</dcterms:created>
  <dcterms:modified xsi:type="dcterms:W3CDTF">2020-06-14T22:03:34Z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0x010100681A7807B99A634AA63596304F2D4B69</vt:lpwstr>
  </property>
  <property fmtid="{D5CDD505-2E9C-101B-9397-08002B2CF9AE}" pid="3" name="Order">
    <vt:r8>17177800</vt:r8>
  </property>
  <property fmtid="{D5CDD505-2E9C-101B-9397-08002B2CF9AE}" pid="4" name="xd_Signature">
    <vt:bool>false</vt:bool>
  </property>
  <property fmtid="{D5CDD505-2E9C-101B-9397-08002B2CF9AE}" pid="5" name="xd_ProgID">
    <vt:lpwstr/>
  </property>
  <property fmtid="{D5CDD505-2E9C-101B-9397-08002B2CF9AE}" pid="6" name="_ExtendedDescription">
    <vt:lpwstr/>
  </property>
  <property fmtid="{D5CDD505-2E9C-101B-9397-08002B2CF9AE}" pid="7" name="_SourceUrl">
    <vt:lpwstr/>
  </property>
  <property fmtid="{D5CDD505-2E9C-101B-9397-08002B2CF9AE}" pid="8" name="_SharedFileIndex">
    <vt:lpwstr/>
  </property>
  <property fmtid="{D5CDD505-2E9C-101B-9397-08002B2CF9AE}" pid="9" name="ComplianceAssetId">
    <vt:lpwstr/>
  </property>
  <property fmtid="{D5CDD505-2E9C-101B-9397-08002B2CF9AE}" pid="10" name="TemplateUrl">
    <vt:lpwstr/>
  </property>
</Properties>
</file>